
<file path=[Content_Types].xml><?xml version="1.0" encoding="utf-8"?>
<Types xmlns="http://schemas.openxmlformats.org/package/2006/content-types">
  <Default Extension="jpeg" ContentType="image/jpeg"/>
  <Default Extension="mov" ContentType="video/quicktime"/>
  <Default Extension="mp4" ContentType="video/mp4"/>
  <Default Extension="png" ContentType="image/png"/>
  <Default Extension="rels" ContentType="application/vnd.openxmlformats-package.relationships+xml"/>
  <Default Extension="svg" ContentType="image/svg+xml"/>
  <Default Extension="tiff" ContentType="image/tiff"/>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2.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3.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4.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94.xml" ContentType="application/vnd.openxmlformats-officedocument.presentationml.tags+xml"/>
  <Override PartName="/ppt/notesSlides/notesSlide5.xml" ContentType="application/vnd.openxmlformats-officedocument.presentationml.notesSlide+xml"/>
  <Override PartName="/ppt/tags/tag95.xml" ContentType="application/vnd.openxmlformats-officedocument.presentationml.tags+xml"/>
  <Override PartName="/ppt/notesSlides/notesSlide6.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7.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notesSlides/notesSlide8.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9.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notesSlides/notesSlide10.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notesSlides/notesSlide11.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notesSlides/notesSlide12.xml" ContentType="application/vnd.openxmlformats-officedocument.presentationml.notesSlide+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notesSlides/notesSlide13.xml" ContentType="application/vnd.openxmlformats-officedocument.presentationml.notesSlide+xml"/>
  <Override PartName="/ppt/tags/tag170.xml" ContentType="application/vnd.openxmlformats-officedocument.presentationml.tags+xml"/>
  <Override PartName="/ppt/notesSlides/notesSlide14.xml" ContentType="application/vnd.openxmlformats-officedocument.presentationml.notesSlide+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notesSlides/notesSlide15.xml" ContentType="application/vnd.openxmlformats-officedocument.presentationml.notesSlide+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notesSlides/notesSlide16.xml" ContentType="application/vnd.openxmlformats-officedocument.presentationml.notesSlide+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notesSlides/notesSlide17.xml" ContentType="application/vnd.openxmlformats-officedocument.presentationml.notesSlide+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notesSlides/notesSlide18.xml" ContentType="application/vnd.openxmlformats-officedocument.presentationml.notesSlide+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notesSlides/notesSlide19.xml" ContentType="application/vnd.openxmlformats-officedocument.presentationml.notesSlide+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notesSlides/notesSlide20.xml" ContentType="application/vnd.openxmlformats-officedocument.presentationml.notesSlide+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notesSlides/notesSlide21.xml" ContentType="application/vnd.openxmlformats-officedocument.presentationml.notesSlide+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notesSlides/notesSlide22.xml" ContentType="application/vnd.openxmlformats-officedocument.presentationml.notesSlide+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notesSlides/notesSlide23.xml" ContentType="application/vnd.openxmlformats-officedocument.presentationml.notesSlide+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notesSlides/notesSlide24.xml" ContentType="application/vnd.openxmlformats-officedocument.presentationml.notesSlide+xml"/>
  <Override PartName="/ppt/tags/tag255.xml" ContentType="application/vnd.openxmlformats-officedocument.presentationml.tags+xml"/>
  <Override PartName="/ppt/notesSlides/notesSlide25.xml" ContentType="application/vnd.openxmlformats-officedocument.presentationml.notesSlide+xml"/>
  <Override PartName="/ppt/tags/tag256.xml" ContentType="application/vnd.openxmlformats-officedocument.presentationml.tags+xml"/>
  <Override PartName="/ppt/notesSlides/notesSlide26.xml" ContentType="application/vnd.openxmlformats-officedocument.presentationml.notesSlide+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notesSlides/notesSlide27.xml" ContentType="application/vnd.openxmlformats-officedocument.presentationml.notesSlide+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notesSlides/notesSlide28.xml" ContentType="application/vnd.openxmlformats-officedocument.presentationml.notesSlide+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notesSlides/notesSlide29.xml" ContentType="application/vnd.openxmlformats-officedocument.presentationml.notesSlide+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notesSlides/notesSlide30.xml" ContentType="application/vnd.openxmlformats-officedocument.presentationml.notesSlide+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notesSlides/notesSlide31.xml" ContentType="application/vnd.openxmlformats-officedocument.presentationml.notesSlide+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notesSlides/notesSlide32.xml" ContentType="application/vnd.openxmlformats-officedocument.presentationml.notesSlide+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notesSlides/notesSlide33.xml" ContentType="application/vnd.openxmlformats-officedocument.presentationml.notesSlide+xml"/>
  <Override PartName="/ppt/tags/tag304.xml" ContentType="application/vnd.openxmlformats-officedocument.presentationml.tags+xml"/>
  <Override PartName="/ppt/tags/tag305.xml" ContentType="application/vnd.openxmlformats-officedocument.presentationml.tags+xml"/>
  <Override PartName="/ppt/notesSlides/notesSlide34.xml" ContentType="application/vnd.openxmlformats-officedocument.presentationml.notesSlide+xml"/>
  <Override PartName="/ppt/tags/tag306.xml" ContentType="application/vnd.openxmlformats-officedocument.presentationml.tags+xml"/>
  <Override PartName="/ppt/notesSlides/notesSlide35.xml" ContentType="application/vnd.openxmlformats-officedocument.presentationml.notesSlide+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notesSlides/notesSlide36.xml" ContentType="application/vnd.openxmlformats-officedocument.presentationml.notesSlide+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notesSlides/notesSlide37.xml" ContentType="application/vnd.openxmlformats-officedocument.presentationml.notesSlide+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notesSlides/notesSlide38.xml" ContentType="application/vnd.openxmlformats-officedocument.presentationml.notesSlide+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notesSlides/notesSlide39.xml" ContentType="application/vnd.openxmlformats-officedocument.presentationml.notesSlide+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notesSlides/notesSlide40.xml" ContentType="application/vnd.openxmlformats-officedocument.presentationml.notesSlide+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notesSlides/notesSlide41.xml" ContentType="application/vnd.openxmlformats-officedocument.presentationml.notesSlide+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notesSlides/notesSlide42.xml" ContentType="application/vnd.openxmlformats-officedocument.presentationml.notesSlide+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notesSlides/notesSlide43.xml" ContentType="application/vnd.openxmlformats-officedocument.presentationml.notesSlide+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notesSlides/notesSlide44.xml" ContentType="application/vnd.openxmlformats-officedocument.presentationml.notesSlide+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notesSlides/notesSlide45.xml" ContentType="application/vnd.openxmlformats-officedocument.presentationml.notesSlide+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notesSlides/notesSlide46.xml" ContentType="application/vnd.openxmlformats-officedocument.presentationml.notesSlide+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notesSlides/notesSlide47.xml" ContentType="application/vnd.openxmlformats-officedocument.presentationml.notesSlide+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notesSlides/notesSlide48.xml" ContentType="application/vnd.openxmlformats-officedocument.presentationml.notesSlide+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notesSlides/notesSlide49.xml" ContentType="application/vnd.openxmlformats-officedocument.presentationml.notesSlide+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notesSlides/notesSlide50.xml" ContentType="application/vnd.openxmlformats-officedocument.presentationml.notesSlide+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notesSlides/notesSlide51.xml" ContentType="application/vnd.openxmlformats-officedocument.presentationml.notesSlide+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notesSlides/notesSlide52.xml" ContentType="application/vnd.openxmlformats-officedocument.presentationml.notesSlide+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notesSlides/notesSlide53.xml" ContentType="application/vnd.openxmlformats-officedocument.presentationml.notesSlide+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notesSlides/notesSlide54.xml" ContentType="application/vnd.openxmlformats-officedocument.presentationml.notesSlide+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notesSlides/notesSlide55.xml" ContentType="application/vnd.openxmlformats-officedocument.presentationml.notesSlide+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notesSlides/notesSlide56.xml" ContentType="application/vnd.openxmlformats-officedocument.presentationml.notesSlide+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notesSlides/notesSlide57.xml" ContentType="application/vnd.openxmlformats-officedocument.presentationml.notesSlide+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notesSlides/notesSlide58.xml" ContentType="application/vnd.openxmlformats-officedocument.presentationml.notesSlide+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notesSlides/notesSlide59.xml" ContentType="application/vnd.openxmlformats-officedocument.presentationml.notesSlide+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notesSlides/notesSlide60.xml" ContentType="application/vnd.openxmlformats-officedocument.presentationml.notesSlide+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notesSlides/notesSlide61.xml" ContentType="application/vnd.openxmlformats-officedocument.presentationml.notesSlide+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notesSlides/notesSlide62.xml" ContentType="application/vnd.openxmlformats-officedocument.presentationml.notesSlide+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notesSlides/notesSlide63.xml" ContentType="application/vnd.openxmlformats-officedocument.presentationml.notesSlide+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notesSlides/notesSlide64.xml" ContentType="application/vnd.openxmlformats-officedocument.presentationml.notesSlide+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notesSlides/notesSlide65.xml" ContentType="application/vnd.openxmlformats-officedocument.presentationml.notesSlide+xml"/>
  <Override PartName="/ppt/tags/tag625.xml" ContentType="application/vnd.openxmlformats-officedocument.presentationml.tags+xml"/>
  <Override PartName="/ppt/notesSlides/notesSlide66.xml" ContentType="application/vnd.openxmlformats-officedocument.presentationml.notesSlide+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notesSlides/notesSlide67.xml" ContentType="application/vnd.openxmlformats-officedocument.presentationml.notesSlide+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notesSlides/notesSlide68.xml" ContentType="application/vnd.openxmlformats-officedocument.presentationml.notesSlide+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notesSlides/notesSlide69.xml" ContentType="application/vnd.openxmlformats-officedocument.presentationml.notesSlide+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notesSlides/notesSlide70.xml" ContentType="application/vnd.openxmlformats-officedocument.presentationml.notesSlide+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notesSlides/notesSlide71.xml" ContentType="application/vnd.openxmlformats-officedocument.presentationml.notesSlide+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notesSlides/notesSlide72.xml" ContentType="application/vnd.openxmlformats-officedocument.presentationml.notesSlide+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notesSlides/notesSlide73.xml" ContentType="application/vnd.openxmlformats-officedocument.presentationml.notesSlide+xml"/>
  <Override PartName="/ppt/tags/tag667.xml" ContentType="application/vnd.openxmlformats-officedocument.presentationml.tags+xml"/>
  <Override PartName="/ppt/notesSlides/notesSlide74.xml" ContentType="application/vnd.openxmlformats-officedocument.presentationml.notesSlide+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notesSlides/notesSlide75.xml" ContentType="application/vnd.openxmlformats-officedocument.presentationml.notesSlide+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notesSlides/notesSlide76.xml" ContentType="application/vnd.openxmlformats-officedocument.presentationml.notesSlide+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notesSlides/notesSlide77.xml" ContentType="application/vnd.openxmlformats-officedocument.presentationml.notesSlide+xml"/>
  <Override PartName="/ppt/tags/tag683.xml" ContentType="application/vnd.openxmlformats-officedocument.presentationml.tags+xml"/>
  <Override PartName="/ppt/notesSlides/notesSlide78.xml" ContentType="application/vnd.openxmlformats-officedocument.presentationml.notesSlide+xml"/>
  <Override PartName="/ppt/tags/tag684.xml" ContentType="application/vnd.openxmlformats-officedocument.presentationml.tags+xml"/>
  <Override PartName="/ppt/notesSlides/notesSlide79.xml" ContentType="application/vnd.openxmlformats-officedocument.presentationml.notesSlide+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3" r:id="rId3"/>
  </p:sldMasterIdLst>
  <p:notesMasterIdLst>
    <p:notesMasterId r:id="rId132"/>
  </p:notesMasterIdLst>
  <p:handoutMasterIdLst>
    <p:handoutMasterId r:id="rId133"/>
  </p:handoutMasterIdLst>
  <p:sldIdLst>
    <p:sldId id="256" r:id="rId4"/>
    <p:sldId id="1009" r:id="rId5"/>
    <p:sldId id="1011" r:id="rId6"/>
    <p:sldId id="1072" r:id="rId7"/>
    <p:sldId id="1073" r:id="rId8"/>
    <p:sldId id="1309" r:id="rId9"/>
    <p:sldId id="1310" r:id="rId10"/>
    <p:sldId id="1311" r:id="rId11"/>
    <p:sldId id="1312" r:id="rId12"/>
    <p:sldId id="1300" r:id="rId13"/>
    <p:sldId id="1224" r:id="rId14"/>
    <p:sldId id="1187" r:id="rId15"/>
    <p:sldId id="1302" r:id="rId16"/>
    <p:sldId id="1198" r:id="rId17"/>
    <p:sldId id="1297" r:id="rId18"/>
    <p:sldId id="1225" r:id="rId19"/>
    <p:sldId id="1226" r:id="rId20"/>
    <p:sldId id="1227" r:id="rId21"/>
    <p:sldId id="1313" r:id="rId22"/>
    <p:sldId id="1314" r:id="rId23"/>
    <p:sldId id="1199" r:id="rId24"/>
    <p:sldId id="1303" r:id="rId25"/>
    <p:sldId id="1186" r:id="rId26"/>
    <p:sldId id="1185" r:id="rId27"/>
    <p:sldId id="939" r:id="rId28"/>
    <p:sldId id="941" r:id="rId29"/>
    <p:sldId id="942" r:id="rId30"/>
    <p:sldId id="940" r:id="rId31"/>
    <p:sldId id="1200" r:id="rId32"/>
    <p:sldId id="1103" r:id="rId33"/>
    <p:sldId id="1315" r:id="rId34"/>
    <p:sldId id="1316" r:id="rId35"/>
    <p:sldId id="1317" r:id="rId36"/>
    <p:sldId id="1318" r:id="rId37"/>
    <p:sldId id="1319" r:id="rId38"/>
    <p:sldId id="1320" r:id="rId39"/>
    <p:sldId id="1321" r:id="rId40"/>
    <p:sldId id="1322" r:id="rId41"/>
    <p:sldId id="1323" r:id="rId42"/>
    <p:sldId id="1324" r:id="rId43"/>
    <p:sldId id="1325" r:id="rId44"/>
    <p:sldId id="1326" r:id="rId45"/>
    <p:sldId id="260" r:id="rId46"/>
    <p:sldId id="259" r:id="rId47"/>
    <p:sldId id="1327" r:id="rId48"/>
    <p:sldId id="1328" r:id="rId49"/>
    <p:sldId id="334" r:id="rId50"/>
    <p:sldId id="1234" r:id="rId51"/>
    <p:sldId id="1235" r:id="rId52"/>
    <p:sldId id="1236" r:id="rId53"/>
    <p:sldId id="1304" r:id="rId54"/>
    <p:sldId id="1237" r:id="rId55"/>
    <p:sldId id="1239" r:id="rId56"/>
    <p:sldId id="1240" r:id="rId57"/>
    <p:sldId id="1241" r:id="rId58"/>
    <p:sldId id="1329" r:id="rId59"/>
    <p:sldId id="1330" r:id="rId60"/>
    <p:sldId id="343" r:id="rId61"/>
    <p:sldId id="314" r:id="rId62"/>
    <p:sldId id="342" r:id="rId63"/>
    <p:sldId id="1243" r:id="rId64"/>
    <p:sldId id="1244" r:id="rId65"/>
    <p:sldId id="511" r:id="rId66"/>
    <p:sldId id="523" r:id="rId67"/>
    <p:sldId id="1220" r:id="rId68"/>
    <p:sldId id="1221" r:id="rId69"/>
    <p:sldId id="1245" r:id="rId70"/>
    <p:sldId id="1246" r:id="rId71"/>
    <p:sldId id="1247" r:id="rId72"/>
    <p:sldId id="1248" r:id="rId73"/>
    <p:sldId id="1249" r:id="rId74"/>
    <p:sldId id="1250" r:id="rId75"/>
    <p:sldId id="1214" r:id="rId76"/>
    <p:sldId id="268" r:id="rId77"/>
    <p:sldId id="1215" r:id="rId78"/>
    <p:sldId id="1331" r:id="rId79"/>
    <p:sldId id="1332" r:id="rId80"/>
    <p:sldId id="1333" r:id="rId81"/>
    <p:sldId id="1334" r:id="rId82"/>
    <p:sldId id="1335" r:id="rId83"/>
    <p:sldId id="1336" r:id="rId84"/>
    <p:sldId id="1337" r:id="rId85"/>
    <p:sldId id="1338" r:id="rId86"/>
    <p:sldId id="1339" r:id="rId87"/>
    <p:sldId id="1340" r:id="rId88"/>
    <p:sldId id="1341" r:id="rId89"/>
    <p:sldId id="1342" r:id="rId90"/>
    <p:sldId id="1343" r:id="rId91"/>
    <p:sldId id="1344" r:id="rId92"/>
    <p:sldId id="1345" r:id="rId93"/>
    <p:sldId id="1346" r:id="rId94"/>
    <p:sldId id="1347" r:id="rId95"/>
    <p:sldId id="1348" r:id="rId96"/>
    <p:sldId id="1276" r:id="rId97"/>
    <p:sldId id="1277" r:id="rId98"/>
    <p:sldId id="1278" r:id="rId99"/>
    <p:sldId id="1279" r:id="rId100"/>
    <p:sldId id="1280" r:id="rId101"/>
    <p:sldId id="1281" r:id="rId102"/>
    <p:sldId id="1282" r:id="rId103"/>
    <p:sldId id="1283" r:id="rId104"/>
    <p:sldId id="1284" r:id="rId105"/>
    <p:sldId id="1285" r:id="rId106"/>
    <p:sldId id="1286" r:id="rId107"/>
    <p:sldId id="1287" r:id="rId108"/>
    <p:sldId id="316" r:id="rId109"/>
    <p:sldId id="261" r:id="rId110"/>
    <p:sldId id="283" r:id="rId111"/>
    <p:sldId id="1288" r:id="rId112"/>
    <p:sldId id="1289" r:id="rId113"/>
    <p:sldId id="1290" r:id="rId114"/>
    <p:sldId id="1291" r:id="rId115"/>
    <p:sldId id="1292" r:id="rId116"/>
    <p:sldId id="1293" r:id="rId117"/>
    <p:sldId id="1294" r:id="rId118"/>
    <p:sldId id="338" r:id="rId119"/>
    <p:sldId id="1305" r:id="rId120"/>
    <p:sldId id="1349" r:id="rId121"/>
    <p:sldId id="1350" r:id="rId122"/>
    <p:sldId id="1296" r:id="rId123"/>
    <p:sldId id="1219" r:id="rId124"/>
    <p:sldId id="1307" r:id="rId125"/>
    <p:sldId id="1306" r:id="rId126"/>
    <p:sldId id="1308" r:id="rId127"/>
    <p:sldId id="1205" r:id="rId128"/>
    <p:sldId id="1206" r:id="rId129"/>
    <p:sldId id="1207" r:id="rId130"/>
    <p:sldId id="1222" r:id="rId1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F794351D-4960-B54A-9252-3FF4B6306739}">
          <p14:sldIdLst>
            <p14:sldId id="256"/>
            <p14:sldId id="1009"/>
            <p14:sldId id="1011"/>
          </p14:sldIdLst>
        </p14:section>
        <p14:section name="Administivia" id="{35001058-442F-1A4A-81C7-481FEF36333E}">
          <p14:sldIdLst>
            <p14:sldId id="1072"/>
            <p14:sldId id="1073"/>
            <p14:sldId id="1309"/>
            <p14:sldId id="1310"/>
            <p14:sldId id="1311"/>
            <p14:sldId id="1312"/>
            <p14:sldId id="1300"/>
            <p14:sldId id="1224"/>
            <p14:sldId id="1187"/>
            <p14:sldId id="1302"/>
            <p14:sldId id="1198"/>
            <p14:sldId id="1297"/>
            <p14:sldId id="1225"/>
            <p14:sldId id="1226"/>
            <p14:sldId id="1227"/>
            <p14:sldId id="1313"/>
            <p14:sldId id="1314"/>
            <p14:sldId id="1199"/>
            <p14:sldId id="1303"/>
            <p14:sldId id="1186"/>
            <p14:sldId id="1185"/>
            <p14:sldId id="939"/>
            <p14:sldId id="941"/>
            <p14:sldId id="942"/>
            <p14:sldId id="940"/>
            <p14:sldId id="1200"/>
          </p14:sldIdLst>
        </p14:section>
        <p14:section name="What is AI?" id="{39977A35-0465-5448-8F49-1D36A9164B0B}">
          <p14:sldIdLst>
            <p14:sldId id="1103"/>
            <p14:sldId id="1315"/>
            <p14:sldId id="1316"/>
            <p14:sldId id="1317"/>
            <p14:sldId id="1318"/>
            <p14:sldId id="1319"/>
            <p14:sldId id="1320"/>
            <p14:sldId id="1321"/>
            <p14:sldId id="1322"/>
            <p14:sldId id="1323"/>
            <p14:sldId id="1324"/>
            <p14:sldId id="1325"/>
            <p14:sldId id="1326"/>
            <p14:sldId id="260"/>
            <p14:sldId id="259"/>
            <p14:sldId id="1327"/>
            <p14:sldId id="1328"/>
            <p14:sldId id="334"/>
            <p14:sldId id="1234"/>
            <p14:sldId id="1235"/>
            <p14:sldId id="1236"/>
            <p14:sldId id="1304"/>
            <p14:sldId id="1237"/>
            <p14:sldId id="1239"/>
            <p14:sldId id="1240"/>
            <p14:sldId id="1241"/>
            <p14:sldId id="1329"/>
            <p14:sldId id="1330"/>
            <p14:sldId id="343"/>
            <p14:sldId id="314"/>
            <p14:sldId id="342"/>
            <p14:sldId id="1243"/>
            <p14:sldId id="1244"/>
            <p14:sldId id="511"/>
            <p14:sldId id="523"/>
            <p14:sldId id="1220"/>
            <p14:sldId id="1221"/>
            <p14:sldId id="1245"/>
            <p14:sldId id="1246"/>
            <p14:sldId id="1247"/>
            <p14:sldId id="1248"/>
            <p14:sldId id="1249"/>
            <p14:sldId id="1250"/>
            <p14:sldId id="1214"/>
            <p14:sldId id="268"/>
            <p14:sldId id="1215"/>
            <p14:sldId id="1331"/>
            <p14:sldId id="1332"/>
            <p14:sldId id="1333"/>
            <p14:sldId id="1334"/>
            <p14:sldId id="1335"/>
            <p14:sldId id="1336"/>
            <p14:sldId id="1337"/>
            <p14:sldId id="1338"/>
            <p14:sldId id="1339"/>
            <p14:sldId id="1340"/>
            <p14:sldId id="1341"/>
            <p14:sldId id="1342"/>
            <p14:sldId id="1343"/>
            <p14:sldId id="1344"/>
            <p14:sldId id="1345"/>
            <p14:sldId id="1346"/>
            <p14:sldId id="1347"/>
            <p14:sldId id="1348"/>
            <p14:sldId id="1276"/>
            <p14:sldId id="1277"/>
            <p14:sldId id="1278"/>
            <p14:sldId id="1279"/>
            <p14:sldId id="1280"/>
            <p14:sldId id="1281"/>
            <p14:sldId id="1282"/>
            <p14:sldId id="1283"/>
            <p14:sldId id="1284"/>
            <p14:sldId id="1285"/>
            <p14:sldId id="1286"/>
            <p14:sldId id="1287"/>
            <p14:sldId id="316"/>
            <p14:sldId id="261"/>
            <p14:sldId id="283"/>
            <p14:sldId id="1288"/>
            <p14:sldId id="1289"/>
            <p14:sldId id="1290"/>
            <p14:sldId id="1291"/>
            <p14:sldId id="1292"/>
            <p14:sldId id="1293"/>
            <p14:sldId id="1294"/>
            <p14:sldId id="338"/>
            <p14:sldId id="1305"/>
            <p14:sldId id="1349"/>
            <p14:sldId id="1350"/>
            <p14:sldId id="1296"/>
            <p14:sldId id="1219"/>
            <p14:sldId id="1307"/>
            <p14:sldId id="1306"/>
            <p14:sldId id="1308"/>
            <p14:sldId id="1205"/>
            <p14:sldId id="1206"/>
            <p14:sldId id="1207"/>
            <p14:sldId id="122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D1A195-51E5-8D46-9171-C44ED9492717}" v="573" dt="2024-01-29T17:36:46.3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25"/>
    <p:restoredTop sz="91427"/>
  </p:normalViewPr>
  <p:slideViewPr>
    <p:cSldViewPr snapToGrid="0">
      <p:cViewPr>
        <p:scale>
          <a:sx n="116" d="100"/>
          <a:sy n="116" d="100"/>
        </p:scale>
        <p:origin x="63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microsoft.com/office/2016/11/relationships/changesInfo" Target="changesInfos/changesInfo1.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presProps" Target="presProps.xml"/><Relationship Id="rId139" Type="http://schemas.microsoft.com/office/2015/10/relationships/revisionInfo" Target="revisionInfo.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viewProps" Target="viewProp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theme" Target="theme/theme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notesMaster" Target="notesMasters/notesMaster1.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laiman, K M A" userId="61bfeae8-ea51-45f4-81f4-79631245f48b" providerId="ADAL" clId="{F5D1A195-51E5-8D46-9171-C44ED9492717}"/>
    <pc:docChg chg="undo redo custSel addSld delSld modSld modSection">
      <pc:chgData name="Solaiman, K M A" userId="61bfeae8-ea51-45f4-81f4-79631245f48b" providerId="ADAL" clId="{F5D1A195-51E5-8D46-9171-C44ED9492717}" dt="2024-01-29T17:36:46.383" v="4293" actId="2696"/>
      <pc:docMkLst>
        <pc:docMk/>
      </pc:docMkLst>
      <pc:sldChg chg="modSp mod">
        <pc:chgData name="Solaiman, K M A" userId="61bfeae8-ea51-45f4-81f4-79631245f48b" providerId="ADAL" clId="{F5D1A195-51E5-8D46-9171-C44ED9492717}" dt="2024-01-29T14:40:17.834" v="12" actId="20577"/>
        <pc:sldMkLst>
          <pc:docMk/>
          <pc:sldMk cId="3643081666" sldId="256"/>
        </pc:sldMkLst>
        <pc:spChg chg="mod">
          <ac:chgData name="Solaiman, K M A" userId="61bfeae8-ea51-45f4-81f4-79631245f48b" providerId="ADAL" clId="{F5D1A195-51E5-8D46-9171-C44ED9492717}" dt="2024-01-29T14:40:17.834" v="12" actId="20577"/>
          <ac:spMkLst>
            <pc:docMk/>
            <pc:sldMk cId="3643081666" sldId="256"/>
            <ac:spMk id="2" creationId="{80D7DFF4-FAF2-888A-7D08-E7BA63E04210}"/>
          </ac:spMkLst>
        </pc:spChg>
      </pc:sldChg>
      <pc:sldChg chg="add replTag">
        <pc:chgData name="Solaiman, K M A" userId="61bfeae8-ea51-45f4-81f4-79631245f48b" providerId="ADAL" clId="{F5D1A195-51E5-8D46-9171-C44ED9492717}" dt="2024-01-29T17:36:44.549" v="3405"/>
        <pc:sldMkLst>
          <pc:docMk/>
          <pc:sldMk cId="2202583838" sldId="259"/>
        </pc:sldMkLst>
      </pc:sldChg>
      <pc:sldChg chg="add replTag">
        <pc:chgData name="Solaiman, K M A" userId="61bfeae8-ea51-45f4-81f4-79631245f48b" providerId="ADAL" clId="{F5D1A195-51E5-8D46-9171-C44ED9492717}" dt="2024-01-29T17:36:44.548" v="3404"/>
        <pc:sldMkLst>
          <pc:docMk/>
          <pc:sldMk cId="2492162236" sldId="260"/>
        </pc:sldMkLst>
      </pc:sldChg>
      <pc:sldChg chg="modSp mod replTag">
        <pc:chgData name="Solaiman, K M A" userId="61bfeae8-ea51-45f4-81f4-79631245f48b" providerId="ADAL" clId="{F5D1A195-51E5-8D46-9171-C44ED9492717}" dt="2024-01-29T17:36:44.566" v="3450"/>
        <pc:sldMkLst>
          <pc:docMk/>
          <pc:sldMk cId="0" sldId="261"/>
        </pc:sldMkLst>
        <pc:spChg chg="mod">
          <ac:chgData name="Solaiman, K M A" userId="61bfeae8-ea51-45f4-81f4-79631245f48b" providerId="ADAL" clId="{F5D1A195-51E5-8D46-9171-C44ED9492717}" dt="2024-01-29T17:15:10.922" v="2038" actId="1076"/>
          <ac:spMkLst>
            <pc:docMk/>
            <pc:sldMk cId="0" sldId="261"/>
            <ac:spMk id="2052" creationId="{00000000-0000-0000-0000-000000000000}"/>
          </ac:spMkLst>
        </pc:spChg>
      </pc:sldChg>
      <pc:sldChg chg="mod replTag modShow">
        <pc:chgData name="Solaiman, K M A" userId="61bfeae8-ea51-45f4-81f4-79631245f48b" providerId="ADAL" clId="{F5D1A195-51E5-8D46-9171-C44ED9492717}" dt="2024-01-29T17:36:44.560" v="3434"/>
        <pc:sldMkLst>
          <pc:docMk/>
          <pc:sldMk cId="0" sldId="268"/>
        </pc:sldMkLst>
      </pc:sldChg>
      <pc:sldChg chg="modSp mod replTag">
        <pc:chgData name="Solaiman, K M A" userId="61bfeae8-ea51-45f4-81f4-79631245f48b" providerId="ADAL" clId="{F5D1A195-51E5-8D46-9171-C44ED9492717}" dt="2024-01-29T17:36:44.566" v="3451"/>
        <pc:sldMkLst>
          <pc:docMk/>
          <pc:sldMk cId="0" sldId="283"/>
        </pc:sldMkLst>
        <pc:spChg chg="mod">
          <ac:chgData name="Solaiman, K M A" userId="61bfeae8-ea51-45f4-81f4-79631245f48b" providerId="ADAL" clId="{F5D1A195-51E5-8D46-9171-C44ED9492717}" dt="2024-01-29T17:36:44.332" v="3227" actId="20577"/>
          <ac:spMkLst>
            <pc:docMk/>
            <pc:sldMk cId="0" sldId="283"/>
            <ac:spMk id="2" creationId="{5879877C-D65D-06F5-BC77-36CFF172C429}"/>
          </ac:spMkLst>
        </pc:spChg>
      </pc:sldChg>
      <pc:sldChg chg="modSp mod replTag modShow">
        <pc:chgData name="Solaiman, K M A" userId="61bfeae8-ea51-45f4-81f4-79631245f48b" providerId="ADAL" clId="{F5D1A195-51E5-8D46-9171-C44ED9492717}" dt="2024-01-29T17:36:44.554" v="3419"/>
        <pc:sldMkLst>
          <pc:docMk/>
          <pc:sldMk cId="0" sldId="314"/>
        </pc:sldMkLst>
        <pc:spChg chg="mod">
          <ac:chgData name="Solaiman, K M A" userId="61bfeae8-ea51-45f4-81f4-79631245f48b" providerId="ADAL" clId="{F5D1A195-51E5-8D46-9171-C44ED9492717}" dt="2024-01-29T17:36:43.764" v="2599" actId="20577"/>
          <ac:spMkLst>
            <pc:docMk/>
            <pc:sldMk cId="0" sldId="314"/>
            <ac:spMk id="5" creationId="{E1ED49FE-6ED5-EC8C-2798-CCB59FBD50F6}"/>
          </ac:spMkLst>
        </pc:spChg>
      </pc:sldChg>
      <pc:sldChg chg="modSp mod replTag modNotesTx">
        <pc:chgData name="Solaiman, K M A" userId="61bfeae8-ea51-45f4-81f4-79631245f48b" providerId="ADAL" clId="{F5D1A195-51E5-8D46-9171-C44ED9492717}" dt="2024-01-29T17:36:44.565" v="3449"/>
        <pc:sldMkLst>
          <pc:docMk/>
          <pc:sldMk cId="0" sldId="316"/>
        </pc:sldMkLst>
        <pc:spChg chg="mod">
          <ac:chgData name="Solaiman, K M A" userId="61bfeae8-ea51-45f4-81f4-79631245f48b" providerId="ADAL" clId="{F5D1A195-51E5-8D46-9171-C44ED9492717}" dt="2024-01-29T17:36:44.314" v="3204" actId="20577"/>
          <ac:spMkLst>
            <pc:docMk/>
            <pc:sldMk cId="0" sldId="316"/>
            <ac:spMk id="2" creationId="{7E490AAB-D1C9-5016-D5FE-5C8CFD75963E}"/>
          </ac:spMkLst>
        </pc:spChg>
        <pc:spChg chg="mod">
          <ac:chgData name="Solaiman, K M A" userId="61bfeae8-ea51-45f4-81f4-79631245f48b" providerId="ADAL" clId="{F5D1A195-51E5-8D46-9171-C44ED9492717}" dt="2024-01-29T17:14:58.722" v="2037" actId="1076"/>
          <ac:spMkLst>
            <pc:docMk/>
            <pc:sldMk cId="0" sldId="316"/>
            <ac:spMk id="18438" creationId="{00000000-0000-0000-0000-000000000000}"/>
          </ac:spMkLst>
        </pc:spChg>
      </pc:sldChg>
      <pc:sldChg chg="modSp mod replTag">
        <pc:chgData name="Solaiman, K M A" userId="61bfeae8-ea51-45f4-81f4-79631245f48b" providerId="ADAL" clId="{F5D1A195-51E5-8D46-9171-C44ED9492717}" dt="2024-01-29T17:36:44.550" v="3408"/>
        <pc:sldMkLst>
          <pc:docMk/>
          <pc:sldMk cId="0" sldId="334"/>
        </pc:sldMkLst>
        <pc:spChg chg="mod">
          <ac:chgData name="Solaiman, K M A" userId="61bfeae8-ea51-45f4-81f4-79631245f48b" providerId="ADAL" clId="{F5D1A195-51E5-8D46-9171-C44ED9492717}" dt="2024-01-29T17:36:43.512" v="2404" actId="20577"/>
          <ac:spMkLst>
            <pc:docMk/>
            <pc:sldMk cId="0" sldId="334"/>
            <ac:spMk id="4" creationId="{78904165-3A82-A16C-1F2C-1DDE707C2EA7}"/>
          </ac:spMkLst>
        </pc:spChg>
      </pc:sldChg>
      <pc:sldChg chg="modSp mod replTag">
        <pc:chgData name="Solaiman, K M A" userId="61bfeae8-ea51-45f4-81f4-79631245f48b" providerId="ADAL" clId="{F5D1A195-51E5-8D46-9171-C44ED9492717}" dt="2024-01-29T17:36:44.569" v="3459"/>
        <pc:sldMkLst>
          <pc:docMk/>
          <pc:sldMk cId="948943016" sldId="338"/>
        </pc:sldMkLst>
        <pc:spChg chg="mod">
          <ac:chgData name="Solaiman, K M A" userId="61bfeae8-ea51-45f4-81f4-79631245f48b" providerId="ADAL" clId="{F5D1A195-51E5-8D46-9171-C44ED9492717}" dt="2024-01-29T17:36:44.426" v="3250" actId="20577"/>
          <ac:spMkLst>
            <pc:docMk/>
            <pc:sldMk cId="948943016" sldId="338"/>
            <ac:spMk id="2" creationId="{4CCED096-4DE4-4796-6391-8AAA28BCB59E}"/>
          </ac:spMkLst>
        </pc:spChg>
      </pc:sldChg>
      <pc:sldChg chg="modSp mod replTag modShow">
        <pc:chgData name="Solaiman, K M A" userId="61bfeae8-ea51-45f4-81f4-79631245f48b" providerId="ADAL" clId="{F5D1A195-51E5-8D46-9171-C44ED9492717}" dt="2024-01-29T17:36:44.555" v="3420"/>
        <pc:sldMkLst>
          <pc:docMk/>
          <pc:sldMk cId="0" sldId="342"/>
        </pc:sldMkLst>
        <pc:spChg chg="mod">
          <ac:chgData name="Solaiman, K M A" userId="61bfeae8-ea51-45f4-81f4-79631245f48b" providerId="ADAL" clId="{F5D1A195-51E5-8D46-9171-C44ED9492717}" dt="2024-01-29T17:36:43.781" v="2618" actId="20577"/>
          <ac:spMkLst>
            <pc:docMk/>
            <pc:sldMk cId="0" sldId="342"/>
            <ac:spMk id="6" creationId="{4F2D4FE9-305A-ED98-3E43-43037262EB1D}"/>
          </ac:spMkLst>
        </pc:spChg>
      </pc:sldChg>
      <pc:sldChg chg="replTag">
        <pc:chgData name="Solaiman, K M A" userId="61bfeae8-ea51-45f4-81f4-79631245f48b" providerId="ADAL" clId="{F5D1A195-51E5-8D46-9171-C44ED9492717}" dt="2024-01-29T17:36:44.554" v="3418"/>
        <pc:sldMkLst>
          <pc:docMk/>
          <pc:sldMk cId="0" sldId="343"/>
        </pc:sldMkLst>
      </pc:sldChg>
      <pc:sldChg chg="modSp add del mod replTag">
        <pc:chgData name="Solaiman, K M A" userId="61bfeae8-ea51-45f4-81f4-79631245f48b" providerId="ADAL" clId="{F5D1A195-51E5-8D46-9171-C44ED9492717}" dt="2024-01-29T17:36:45.433" v="3680" actId="2696"/>
        <pc:sldMkLst>
          <pc:docMk/>
          <pc:sldMk cId="2142097648" sldId="367"/>
        </pc:sldMkLst>
        <pc:picChg chg="replST">
          <ac:chgData name="Solaiman, K M A" userId="61bfeae8-ea51-45f4-81f4-79631245f48b" providerId="ADAL" clId="{F5D1A195-51E5-8D46-9171-C44ED9492717}" dt="2024-01-29T17:36:45.410" v="3675"/>
          <ac:picMkLst>
            <pc:docMk/>
            <pc:sldMk cId="2142097648" sldId="367"/>
            <ac:picMk id="4" creationId="{00000000-0000-0000-0000-000000000000}"/>
          </ac:picMkLst>
        </pc:picChg>
      </pc:sldChg>
      <pc:sldChg chg="modSp add del mod replTag">
        <pc:chgData name="Solaiman, K M A" userId="61bfeae8-ea51-45f4-81f4-79631245f48b" providerId="ADAL" clId="{F5D1A195-51E5-8D46-9171-C44ED9492717}" dt="2024-01-29T17:36:45.472" v="3687" actId="2696"/>
        <pc:sldMkLst>
          <pc:docMk/>
          <pc:sldMk cId="3728924027" sldId="389"/>
        </pc:sldMkLst>
        <pc:spChg chg="replST">
          <ac:chgData name="Solaiman, K M A" userId="61bfeae8-ea51-45f4-81f4-79631245f48b" providerId="ADAL" clId="{F5D1A195-51E5-8D46-9171-C44ED9492717}" dt="2024-01-29T17:36:45.440" v="3681"/>
          <ac:spMkLst>
            <pc:docMk/>
            <pc:sldMk cId="3728924027" sldId="389"/>
            <ac:spMk id="4" creationId="{00000000-0000-0000-0000-000000000000}"/>
          </ac:spMkLst>
        </pc:spChg>
        <pc:picChg chg="replST">
          <ac:chgData name="Solaiman, K M A" userId="61bfeae8-ea51-45f4-81f4-79631245f48b" providerId="ADAL" clId="{F5D1A195-51E5-8D46-9171-C44ED9492717}" dt="2024-01-29T17:36:45.440" v="3682"/>
          <ac:picMkLst>
            <pc:docMk/>
            <pc:sldMk cId="3728924027" sldId="389"/>
            <ac:picMk id="5" creationId="{9E8AD934-63AA-DF42-BB49-96237ED2C188}"/>
          </ac:picMkLst>
        </pc:picChg>
      </pc:sldChg>
      <pc:sldChg chg="modSp add del mod replTag">
        <pc:chgData name="Solaiman, K M A" userId="61bfeae8-ea51-45f4-81f4-79631245f48b" providerId="ADAL" clId="{F5D1A195-51E5-8D46-9171-C44ED9492717}" dt="2024-01-29T17:36:45.382" v="3674" actId="2696"/>
        <pc:sldMkLst>
          <pc:docMk/>
          <pc:sldMk cId="348230601" sldId="395"/>
        </pc:sldMkLst>
        <pc:spChg chg="replST">
          <ac:chgData name="Solaiman, K M A" userId="61bfeae8-ea51-45f4-81f4-79631245f48b" providerId="ADAL" clId="{F5D1A195-51E5-8D46-9171-C44ED9492717}" dt="2024-01-29T17:36:45.099" v="3601"/>
          <ac:spMkLst>
            <pc:docMk/>
            <pc:sldMk cId="348230601" sldId="395"/>
            <ac:spMk id="2" creationId="{F980AE10-1834-8F43-8D2E-6678D0BF8DA0}"/>
          </ac:spMkLst>
        </pc:spChg>
        <pc:spChg chg="mod replST">
          <ac:chgData name="Solaiman, K M A" userId="61bfeae8-ea51-45f4-81f4-79631245f48b" providerId="ADAL" clId="{F5D1A195-51E5-8D46-9171-C44ED9492717}" dt="2024-01-29T17:36:45.099" v="3600"/>
          <ac:spMkLst>
            <pc:docMk/>
            <pc:sldMk cId="348230601" sldId="395"/>
            <ac:spMk id="10242" creationId="{00000000-0000-0000-0000-000000000000}"/>
          </ac:spMkLst>
        </pc:spChg>
        <pc:picChg chg="replST">
          <ac:chgData name="Solaiman, K M A" userId="61bfeae8-ea51-45f4-81f4-79631245f48b" providerId="ADAL" clId="{F5D1A195-51E5-8D46-9171-C44ED9492717}" dt="2024-01-29T17:36:45.100" v="3602"/>
          <ac:picMkLst>
            <pc:docMk/>
            <pc:sldMk cId="348230601" sldId="395"/>
            <ac:picMk id="3" creationId="{D8C34C4E-F82C-A140-AFCB-7F375E311C08}"/>
          </ac:picMkLst>
        </pc:picChg>
        <pc:picChg chg="replST">
          <ac:chgData name="Solaiman, K M A" userId="61bfeae8-ea51-45f4-81f4-79631245f48b" providerId="ADAL" clId="{F5D1A195-51E5-8D46-9171-C44ED9492717}" dt="2024-01-29T17:36:45.100" v="3603"/>
          <ac:picMkLst>
            <pc:docMk/>
            <pc:sldMk cId="348230601" sldId="395"/>
            <ac:picMk id="4" creationId="{CA74761D-D90D-2042-AF31-EA7669E83EF0}"/>
          </ac:picMkLst>
        </pc:picChg>
        <pc:picChg chg="replST">
          <ac:chgData name="Solaiman, K M A" userId="61bfeae8-ea51-45f4-81f4-79631245f48b" providerId="ADAL" clId="{F5D1A195-51E5-8D46-9171-C44ED9492717}" dt="2024-01-29T17:36:45.101" v="3604"/>
          <ac:picMkLst>
            <pc:docMk/>
            <pc:sldMk cId="348230601" sldId="395"/>
            <ac:picMk id="6" creationId="{FAEA081B-80C1-E948-846E-42FBEF731023}"/>
          </ac:picMkLst>
        </pc:picChg>
        <pc:picChg chg="replST">
          <ac:chgData name="Solaiman, K M A" userId="61bfeae8-ea51-45f4-81f4-79631245f48b" providerId="ADAL" clId="{F5D1A195-51E5-8D46-9171-C44ED9492717}" dt="2024-01-29T17:36:45.098" v="3599"/>
          <ac:picMkLst>
            <pc:docMk/>
            <pc:sldMk cId="348230601" sldId="395"/>
            <ac:picMk id="7" creationId="{FD0A648D-A934-1147-A524-57ACF297AD34}"/>
          </ac:picMkLst>
        </pc:picChg>
        <pc:picChg chg="replST">
          <ac:chgData name="Solaiman, K M A" userId="61bfeae8-ea51-45f4-81f4-79631245f48b" providerId="ADAL" clId="{F5D1A195-51E5-8D46-9171-C44ED9492717}" dt="2024-01-29T17:36:45.101" v="3605"/>
          <ac:picMkLst>
            <pc:docMk/>
            <pc:sldMk cId="348230601" sldId="395"/>
            <ac:picMk id="14" creationId="{5E369527-108E-EB43-AA4E-6C29AA2DFB54}"/>
          </ac:picMkLst>
        </pc:picChg>
      </pc:sldChg>
      <pc:sldChg chg="addSp delSp modSp add del mod delAnim modAnim replTag modNotesTx">
        <pc:chgData name="Solaiman, K M A" userId="61bfeae8-ea51-45f4-81f4-79631245f48b" providerId="ADAL" clId="{F5D1A195-51E5-8D46-9171-C44ED9492717}" dt="2024-01-29T17:36:46.227" v="4265" actId="2696"/>
        <pc:sldMkLst>
          <pc:docMk/>
          <pc:sldMk cId="1648106170" sldId="510"/>
        </pc:sldMkLst>
        <pc:spChg chg="replST">
          <ac:chgData name="Solaiman, K M A" userId="61bfeae8-ea51-45f4-81f4-79631245f48b" providerId="ADAL" clId="{F5D1A195-51E5-8D46-9171-C44ED9492717}" dt="2024-01-29T17:36:45.524" v="3714"/>
          <ac:spMkLst>
            <pc:docMk/>
            <pc:sldMk cId="1648106170" sldId="510"/>
            <ac:spMk id="2" creationId="{616A538C-A8B5-44BE-8A41-9E91CFD81FA6}"/>
          </ac:spMkLst>
        </pc:spChg>
        <pc:spChg chg="mod replST">
          <ac:chgData name="Solaiman, K M A" userId="61bfeae8-ea51-45f4-81f4-79631245f48b" providerId="ADAL" clId="{F5D1A195-51E5-8D46-9171-C44ED9492717}" dt="2024-01-29T17:36:45.525" v="3715"/>
          <ac:spMkLst>
            <pc:docMk/>
            <pc:sldMk cId="1648106170" sldId="510"/>
            <ac:spMk id="3" creationId="{57C7FBFB-53BE-4CBB-A3FA-420004D47FB1}"/>
          </ac:spMkLst>
        </pc:spChg>
        <pc:spChg chg="mod replST">
          <ac:chgData name="Solaiman, K M A" userId="61bfeae8-ea51-45f4-81f4-79631245f48b" providerId="ADAL" clId="{F5D1A195-51E5-8D46-9171-C44ED9492717}" dt="2024-01-29T17:36:45.525" v="3716"/>
          <ac:spMkLst>
            <pc:docMk/>
            <pc:sldMk cId="1648106170" sldId="510"/>
            <ac:spMk id="4" creationId="{4FCF4DC8-49C0-4178-A48E-1D57ED0CF027}"/>
          </ac:spMkLst>
        </pc:spChg>
        <pc:spChg chg="mod replST">
          <ac:chgData name="Solaiman, K M A" userId="61bfeae8-ea51-45f4-81f4-79631245f48b" providerId="ADAL" clId="{F5D1A195-51E5-8D46-9171-C44ED9492717}" dt="2024-01-29T17:36:45.526" v="3717"/>
          <ac:spMkLst>
            <pc:docMk/>
            <pc:sldMk cId="1648106170" sldId="510"/>
            <ac:spMk id="5" creationId="{56E1872A-D906-4BB7-BD95-940CF1910BA9}"/>
          </ac:spMkLst>
        </pc:spChg>
        <pc:spChg chg="del topLvl">
          <ac:chgData name="Solaiman, K M A" userId="61bfeae8-ea51-45f4-81f4-79631245f48b" providerId="ADAL" clId="{F5D1A195-51E5-8D46-9171-C44ED9492717}" dt="2024-01-29T17:04:04.346" v="1832" actId="478"/>
          <ac:spMkLst>
            <pc:docMk/>
            <pc:sldMk cId="1648106170" sldId="510"/>
            <ac:spMk id="7" creationId="{5D562B66-F6A2-4B93-96C0-339E6B17ABF6}"/>
          </ac:spMkLst>
        </pc:spChg>
        <pc:spChg chg="topLvl replST">
          <ac:chgData name="Solaiman, K M A" userId="61bfeae8-ea51-45f4-81f4-79631245f48b" providerId="ADAL" clId="{F5D1A195-51E5-8D46-9171-C44ED9492717}" dt="2024-01-29T17:36:45.526" v="3718"/>
          <ac:spMkLst>
            <pc:docMk/>
            <pc:sldMk cId="1648106170" sldId="510"/>
            <ac:spMk id="8" creationId="{59D745A4-39EF-4DE2-8568-A3E4FC002B57}"/>
          </ac:spMkLst>
        </pc:spChg>
        <pc:spChg chg="mod replST">
          <ac:chgData name="Solaiman, K M A" userId="61bfeae8-ea51-45f4-81f4-79631245f48b" providerId="ADAL" clId="{F5D1A195-51E5-8D46-9171-C44ED9492717}" dt="2024-01-29T17:36:45.526" v="3719"/>
          <ac:spMkLst>
            <pc:docMk/>
            <pc:sldMk cId="1648106170" sldId="510"/>
            <ac:spMk id="9" creationId="{92D71F4D-46AF-44CE-9110-C70F35B5322A}"/>
          </ac:spMkLst>
        </pc:spChg>
        <pc:spChg chg="mod replST">
          <ac:chgData name="Solaiman, K M A" userId="61bfeae8-ea51-45f4-81f4-79631245f48b" providerId="ADAL" clId="{F5D1A195-51E5-8D46-9171-C44ED9492717}" dt="2024-01-29T17:36:45.527" v="3720"/>
          <ac:spMkLst>
            <pc:docMk/>
            <pc:sldMk cId="1648106170" sldId="510"/>
            <ac:spMk id="10" creationId="{6BCC2328-C3B6-4038-8B6C-15E72B8F0298}"/>
          </ac:spMkLst>
        </pc:spChg>
        <pc:spChg chg="mod replST">
          <ac:chgData name="Solaiman, K M A" userId="61bfeae8-ea51-45f4-81f4-79631245f48b" providerId="ADAL" clId="{F5D1A195-51E5-8D46-9171-C44ED9492717}" dt="2024-01-29T17:36:45.527" v="3721"/>
          <ac:spMkLst>
            <pc:docMk/>
            <pc:sldMk cId="1648106170" sldId="510"/>
            <ac:spMk id="11" creationId="{4F9E22F3-0F2D-4809-BE49-1B912BC58159}"/>
          </ac:spMkLst>
        </pc:spChg>
        <pc:spChg chg="mod replST">
          <ac:chgData name="Solaiman, K M A" userId="61bfeae8-ea51-45f4-81f4-79631245f48b" providerId="ADAL" clId="{F5D1A195-51E5-8D46-9171-C44ED9492717}" dt="2024-01-29T17:36:45.528" v="3722"/>
          <ac:spMkLst>
            <pc:docMk/>
            <pc:sldMk cId="1648106170" sldId="510"/>
            <ac:spMk id="12" creationId="{60632D90-A814-4FC0-A3B0-72B8CD1C1B9D}"/>
          </ac:spMkLst>
        </pc:spChg>
        <pc:spChg chg="mod replST">
          <ac:chgData name="Solaiman, K M A" userId="61bfeae8-ea51-45f4-81f4-79631245f48b" providerId="ADAL" clId="{F5D1A195-51E5-8D46-9171-C44ED9492717}" dt="2024-01-29T17:36:45.528" v="3723"/>
          <ac:spMkLst>
            <pc:docMk/>
            <pc:sldMk cId="1648106170" sldId="510"/>
            <ac:spMk id="13" creationId="{3D4B771E-8A14-4878-A81E-B82FAFCA510A}"/>
          </ac:spMkLst>
        </pc:spChg>
        <pc:spChg chg="mod replST">
          <ac:chgData name="Solaiman, K M A" userId="61bfeae8-ea51-45f4-81f4-79631245f48b" providerId="ADAL" clId="{F5D1A195-51E5-8D46-9171-C44ED9492717}" dt="2024-01-29T17:36:45.529" v="3724"/>
          <ac:spMkLst>
            <pc:docMk/>
            <pc:sldMk cId="1648106170" sldId="510"/>
            <ac:spMk id="14" creationId="{0D942D3B-03DF-434F-85A4-DE7B0CF7F5B8}"/>
          </ac:spMkLst>
        </pc:spChg>
        <pc:spChg chg="mod replST">
          <ac:chgData name="Solaiman, K M A" userId="61bfeae8-ea51-45f4-81f4-79631245f48b" providerId="ADAL" clId="{F5D1A195-51E5-8D46-9171-C44ED9492717}" dt="2024-01-29T17:36:45.529" v="3725"/>
          <ac:spMkLst>
            <pc:docMk/>
            <pc:sldMk cId="1648106170" sldId="510"/>
            <ac:spMk id="15" creationId="{660C6695-7CAC-4BB9-9797-FB6CBDE2B99D}"/>
          </ac:spMkLst>
        </pc:spChg>
        <pc:spChg chg="mod replST">
          <ac:chgData name="Solaiman, K M A" userId="61bfeae8-ea51-45f4-81f4-79631245f48b" providerId="ADAL" clId="{F5D1A195-51E5-8D46-9171-C44ED9492717}" dt="2024-01-29T17:36:45.530" v="3727"/>
          <ac:spMkLst>
            <pc:docMk/>
            <pc:sldMk cId="1648106170" sldId="510"/>
            <ac:spMk id="19" creationId="{59DF9F53-6A86-482C-8B6E-D017B9F6C3BE}"/>
          </ac:spMkLst>
        </pc:spChg>
        <pc:spChg chg="mod replST">
          <ac:chgData name="Solaiman, K M A" userId="61bfeae8-ea51-45f4-81f4-79631245f48b" providerId="ADAL" clId="{F5D1A195-51E5-8D46-9171-C44ED9492717}" dt="2024-01-29T17:36:45.530" v="3728"/>
          <ac:spMkLst>
            <pc:docMk/>
            <pc:sldMk cId="1648106170" sldId="510"/>
            <ac:spMk id="20" creationId="{E6EE6BF9-219C-4091-89BA-9619BD4A3316}"/>
          </ac:spMkLst>
        </pc:spChg>
        <pc:spChg chg="mod replST">
          <ac:chgData name="Solaiman, K M A" userId="61bfeae8-ea51-45f4-81f4-79631245f48b" providerId="ADAL" clId="{F5D1A195-51E5-8D46-9171-C44ED9492717}" dt="2024-01-29T17:36:45.531" v="3729"/>
          <ac:spMkLst>
            <pc:docMk/>
            <pc:sldMk cId="1648106170" sldId="510"/>
            <ac:spMk id="21" creationId="{2A9FE4F9-D922-4674-BA34-ADC8823FA223}"/>
          </ac:spMkLst>
        </pc:spChg>
        <pc:spChg chg="del mod">
          <ac:chgData name="Solaiman, K M A" userId="61bfeae8-ea51-45f4-81f4-79631245f48b" providerId="ADAL" clId="{F5D1A195-51E5-8D46-9171-C44ED9492717}" dt="2024-01-29T17:08:12.196" v="1922" actId="478"/>
          <ac:spMkLst>
            <pc:docMk/>
            <pc:sldMk cId="1648106170" sldId="510"/>
            <ac:spMk id="22" creationId="{CD842F4D-0EC3-4308-8FE0-75A35CFF8705}"/>
          </ac:spMkLst>
        </pc:spChg>
        <pc:spChg chg="add mod replST">
          <ac:chgData name="Solaiman, K M A" userId="61bfeae8-ea51-45f4-81f4-79631245f48b" providerId="ADAL" clId="{F5D1A195-51E5-8D46-9171-C44ED9492717}" dt="2024-01-29T17:36:45.531" v="3731"/>
          <ac:spMkLst>
            <pc:docMk/>
            <pc:sldMk cId="1648106170" sldId="510"/>
            <ac:spMk id="24" creationId="{CCEA98CF-9DE0-8B19-F33D-7B458482E47C}"/>
          </ac:spMkLst>
        </pc:spChg>
        <pc:spChg chg="add mod replST">
          <ac:chgData name="Solaiman, K M A" userId="61bfeae8-ea51-45f4-81f4-79631245f48b" providerId="ADAL" clId="{F5D1A195-51E5-8D46-9171-C44ED9492717}" dt="2024-01-29T17:36:45.533" v="3734"/>
          <ac:spMkLst>
            <pc:docMk/>
            <pc:sldMk cId="1648106170" sldId="510"/>
            <ac:spMk id="27" creationId="{5AB55C98-67A5-048B-A9BE-0E26D552F09E}"/>
          </ac:spMkLst>
        </pc:spChg>
        <pc:grpChg chg="del mod">
          <ac:chgData name="Solaiman, K M A" userId="61bfeae8-ea51-45f4-81f4-79631245f48b" providerId="ADAL" clId="{F5D1A195-51E5-8D46-9171-C44ED9492717}" dt="2024-01-29T17:04:04.346" v="1832" actId="478"/>
          <ac:grpSpMkLst>
            <pc:docMk/>
            <pc:sldMk cId="1648106170" sldId="510"/>
            <ac:grpSpMk id="6" creationId="{D60E52FF-36A7-4809-8789-92D973CF7609}"/>
          </ac:grpSpMkLst>
        </pc:grpChg>
        <pc:grpChg chg="mod replST">
          <ac:chgData name="Solaiman, K M A" userId="61bfeae8-ea51-45f4-81f4-79631245f48b" providerId="ADAL" clId="{F5D1A195-51E5-8D46-9171-C44ED9492717}" dt="2024-01-29T17:36:45.529" v="3726"/>
          <ac:grpSpMkLst>
            <pc:docMk/>
            <pc:sldMk cId="1648106170" sldId="510"/>
            <ac:grpSpMk id="16" creationId="{ECAF0C15-8009-4DB0-8235-0F83A32A865F}"/>
          </ac:grpSpMkLst>
        </pc:grpChg>
        <pc:picChg chg="mod replST">
          <ac:chgData name="Solaiman, K M A" userId="61bfeae8-ea51-45f4-81f4-79631245f48b" providerId="ADAL" clId="{F5D1A195-51E5-8D46-9171-C44ED9492717}" dt="2024-01-29T17:36:45.531" v="3730"/>
          <ac:picMkLst>
            <pc:docMk/>
            <pc:sldMk cId="1648106170" sldId="510"/>
            <ac:picMk id="23" creationId="{55654A55-3D44-4CB7-9AB9-0EA8FCA4E9F0}"/>
          </ac:picMkLst>
        </pc:picChg>
        <pc:picChg chg="add mod replST">
          <ac:chgData name="Solaiman, K M A" userId="61bfeae8-ea51-45f4-81f4-79631245f48b" providerId="ADAL" clId="{F5D1A195-51E5-8D46-9171-C44ED9492717}" dt="2024-01-29T17:36:45.532" v="3732"/>
          <ac:picMkLst>
            <pc:docMk/>
            <pc:sldMk cId="1648106170" sldId="510"/>
            <ac:picMk id="25" creationId="{6A7CE36C-2B7E-9B99-E0C1-9C58CE440A04}"/>
          </ac:picMkLst>
        </pc:picChg>
        <pc:picChg chg="add mod replST">
          <ac:chgData name="Solaiman, K M A" userId="61bfeae8-ea51-45f4-81f4-79631245f48b" providerId="ADAL" clId="{F5D1A195-51E5-8D46-9171-C44ED9492717}" dt="2024-01-29T17:36:45.532" v="3733"/>
          <ac:picMkLst>
            <pc:docMk/>
            <pc:sldMk cId="1648106170" sldId="510"/>
            <ac:picMk id="26" creationId="{8BAFD48B-E829-D3DB-18DC-7B477E898638}"/>
          </ac:picMkLst>
        </pc:picChg>
      </pc:sldChg>
      <pc:sldChg chg="modSp add del mod">
        <pc:chgData name="Solaiman, K M A" userId="61bfeae8-ea51-45f4-81f4-79631245f48b" providerId="ADAL" clId="{F5D1A195-51E5-8D46-9171-C44ED9492717}" dt="2024-01-29T16:44:29.429" v="1445" actId="2696"/>
        <pc:sldMkLst>
          <pc:docMk/>
          <pc:sldMk cId="1526618650" sldId="511"/>
        </pc:sldMkLst>
        <pc:spChg chg="mod">
          <ac:chgData name="Solaiman, K M A" userId="61bfeae8-ea51-45f4-81f4-79631245f48b" providerId="ADAL" clId="{F5D1A195-51E5-8D46-9171-C44ED9492717}" dt="2024-01-29T16:44:02.820" v="1444" actId="113"/>
          <ac:spMkLst>
            <pc:docMk/>
            <pc:sldMk cId="1526618650" sldId="511"/>
            <ac:spMk id="3" creationId="{3D58A46A-53E4-4627-AB1E-DA54B297D709}"/>
          </ac:spMkLst>
        </pc:spChg>
      </pc:sldChg>
      <pc:sldChg chg="addSp modSp add mod replTag">
        <pc:chgData name="Solaiman, K M A" userId="61bfeae8-ea51-45f4-81f4-79631245f48b" providerId="ADAL" clId="{F5D1A195-51E5-8D46-9171-C44ED9492717}" dt="2024-01-29T17:36:44.556" v="3423"/>
        <pc:sldMkLst>
          <pc:docMk/>
          <pc:sldMk cId="4154309992" sldId="511"/>
        </pc:sldMkLst>
        <pc:spChg chg="add mod">
          <ac:chgData name="Solaiman, K M A" userId="61bfeae8-ea51-45f4-81f4-79631245f48b" providerId="ADAL" clId="{F5D1A195-51E5-8D46-9171-C44ED9492717}" dt="2024-01-29T17:36:43.837" v="2687" actId="20577"/>
          <ac:spMkLst>
            <pc:docMk/>
            <pc:sldMk cId="4154309992" sldId="511"/>
            <ac:spMk id="4" creationId="{B2D9C0DE-95CA-68A9-0AA5-847F841461E1}"/>
          </ac:spMkLst>
        </pc:spChg>
      </pc:sldChg>
      <pc:sldChg chg="modSp add del mod replTag">
        <pc:chgData name="Solaiman, K M A" userId="61bfeae8-ea51-45f4-81f4-79631245f48b" providerId="ADAL" clId="{F5D1A195-51E5-8D46-9171-C44ED9492717}" dt="2024-01-29T17:36:45.509" v="3707" actId="2696"/>
        <pc:sldMkLst>
          <pc:docMk/>
          <pc:sldMk cId="2400552067" sldId="514"/>
        </pc:sldMkLst>
        <pc:spChg chg="replST">
          <ac:chgData name="Solaiman, K M A" userId="61bfeae8-ea51-45f4-81f4-79631245f48b" providerId="ADAL" clId="{F5D1A195-51E5-8D46-9171-C44ED9492717}" dt="2024-01-29T17:36:45.482" v="3695"/>
          <ac:spMkLst>
            <pc:docMk/>
            <pc:sldMk cId="2400552067" sldId="514"/>
            <ac:spMk id="3" creationId="{C838A410-A320-4F3C-9C5F-D90EF3C9D30C}"/>
          </ac:spMkLst>
        </pc:spChg>
        <pc:spChg chg="replST">
          <ac:chgData name="Solaiman, K M A" userId="61bfeae8-ea51-45f4-81f4-79631245f48b" providerId="ADAL" clId="{F5D1A195-51E5-8D46-9171-C44ED9492717}" dt="2024-01-29T17:36:45.483" v="3696"/>
          <ac:spMkLst>
            <pc:docMk/>
            <pc:sldMk cId="2400552067" sldId="514"/>
            <ac:spMk id="4" creationId="{AEACC356-FC61-40D6-8C5C-6E4C98098020}"/>
          </ac:spMkLst>
        </pc:spChg>
        <pc:picChg chg="replST">
          <ac:chgData name="Solaiman, K M A" userId="61bfeae8-ea51-45f4-81f4-79631245f48b" providerId="ADAL" clId="{F5D1A195-51E5-8D46-9171-C44ED9492717}" dt="2024-01-29T17:36:45.482" v="3694"/>
          <ac:picMkLst>
            <pc:docMk/>
            <pc:sldMk cId="2400552067" sldId="514"/>
            <ac:picMk id="2" creationId="{76A26E89-F880-4A51-BB7D-62DEA959A6E6}"/>
          </ac:picMkLst>
        </pc:picChg>
      </pc:sldChg>
      <pc:sldChg chg="addSp modSp add mod replTag modNotesTx">
        <pc:chgData name="Solaiman, K M A" userId="61bfeae8-ea51-45f4-81f4-79631245f48b" providerId="ADAL" clId="{F5D1A195-51E5-8D46-9171-C44ED9492717}" dt="2024-01-29T17:36:44.556" v="3424"/>
        <pc:sldMkLst>
          <pc:docMk/>
          <pc:sldMk cId="3657110139" sldId="523"/>
        </pc:sldMkLst>
        <pc:spChg chg="mod">
          <ac:chgData name="Solaiman, K M A" userId="61bfeae8-ea51-45f4-81f4-79631245f48b" providerId="ADAL" clId="{F5D1A195-51E5-8D46-9171-C44ED9492717}" dt="2024-01-29T16:46:03.693" v="1459" actId="20577"/>
          <ac:spMkLst>
            <pc:docMk/>
            <pc:sldMk cId="3657110139" sldId="523"/>
            <ac:spMk id="3" creationId="{27BA2255-7849-4235-8073-90EA020D905C}"/>
          </ac:spMkLst>
        </pc:spChg>
        <pc:spChg chg="add mod">
          <ac:chgData name="Solaiman, K M A" userId="61bfeae8-ea51-45f4-81f4-79631245f48b" providerId="ADAL" clId="{F5D1A195-51E5-8D46-9171-C44ED9492717}" dt="2024-01-29T17:36:43.855" v="2710" actId="20577"/>
          <ac:spMkLst>
            <pc:docMk/>
            <pc:sldMk cId="3657110139" sldId="523"/>
            <ac:spMk id="4" creationId="{9504BE98-D723-8729-0D2B-CA2E89AF77D9}"/>
          </ac:spMkLst>
        </pc:spChg>
      </pc:sldChg>
      <pc:sldChg chg="modSp mod replTag">
        <pc:chgData name="Solaiman, K M A" userId="61bfeae8-ea51-45f4-81f4-79631245f48b" providerId="ADAL" clId="{F5D1A195-51E5-8D46-9171-C44ED9492717}" dt="2024-01-29T17:36:44.545" v="3396"/>
        <pc:sldMkLst>
          <pc:docMk/>
          <pc:sldMk cId="961509576" sldId="939"/>
        </pc:sldMkLst>
        <pc:spChg chg="mod">
          <ac:chgData name="Solaiman, K M A" userId="61bfeae8-ea51-45f4-81f4-79631245f48b" providerId="ADAL" clId="{F5D1A195-51E5-8D46-9171-C44ED9492717}" dt="2024-01-29T15:00:06.240" v="174" actId="113"/>
          <ac:spMkLst>
            <pc:docMk/>
            <pc:sldMk cId="961509576" sldId="939"/>
            <ac:spMk id="3" creationId="{00000000-0000-0000-0000-000000000000}"/>
          </ac:spMkLst>
        </pc:spChg>
        <pc:spChg chg="mod">
          <ac:chgData name="Solaiman, K M A" userId="61bfeae8-ea51-45f4-81f4-79631245f48b" providerId="ADAL" clId="{F5D1A195-51E5-8D46-9171-C44ED9492717}" dt="2024-01-29T17:36:43.400" v="2256" actId="20577"/>
          <ac:spMkLst>
            <pc:docMk/>
            <pc:sldMk cId="961509576" sldId="939"/>
            <ac:spMk id="5" creationId="{60DD1C40-3E83-CF0C-9F32-7542E313B8B7}"/>
          </ac:spMkLst>
        </pc:spChg>
      </pc:sldChg>
      <pc:sldChg chg="modSp mod replTag">
        <pc:chgData name="Solaiman, K M A" userId="61bfeae8-ea51-45f4-81f4-79631245f48b" providerId="ADAL" clId="{F5D1A195-51E5-8D46-9171-C44ED9492717}" dt="2024-01-29T17:36:44.546" v="3399"/>
        <pc:sldMkLst>
          <pc:docMk/>
          <pc:sldMk cId="1161257330" sldId="940"/>
        </pc:sldMkLst>
        <pc:spChg chg="mod">
          <ac:chgData name="Solaiman, K M A" userId="61bfeae8-ea51-45f4-81f4-79631245f48b" providerId="ADAL" clId="{F5D1A195-51E5-8D46-9171-C44ED9492717}" dt="2024-01-29T14:51:48.038" v="102" actId="12"/>
          <ac:spMkLst>
            <pc:docMk/>
            <pc:sldMk cId="1161257330" sldId="940"/>
            <ac:spMk id="3" creationId="{00000000-0000-0000-0000-000000000000}"/>
          </ac:spMkLst>
        </pc:spChg>
        <pc:spChg chg="mod">
          <ac:chgData name="Solaiman, K M A" userId="61bfeae8-ea51-45f4-81f4-79631245f48b" providerId="ADAL" clId="{F5D1A195-51E5-8D46-9171-C44ED9492717}" dt="2024-01-29T17:36:43.460" v="2325" actId="20577"/>
          <ac:spMkLst>
            <pc:docMk/>
            <pc:sldMk cId="1161257330" sldId="940"/>
            <ac:spMk id="5" creationId="{D86B9412-779D-7C0A-F40E-6DC3E30C8A71}"/>
          </ac:spMkLst>
        </pc:spChg>
      </pc:sldChg>
      <pc:sldChg chg="modSp mod replTag">
        <pc:chgData name="Solaiman, K M A" userId="61bfeae8-ea51-45f4-81f4-79631245f48b" providerId="ADAL" clId="{F5D1A195-51E5-8D46-9171-C44ED9492717}" dt="2024-01-29T17:36:44.546" v="3397"/>
        <pc:sldMkLst>
          <pc:docMk/>
          <pc:sldMk cId="1281662979" sldId="941"/>
        </pc:sldMkLst>
        <pc:spChg chg="mod">
          <ac:chgData name="Solaiman, K M A" userId="61bfeae8-ea51-45f4-81f4-79631245f48b" providerId="ADAL" clId="{F5D1A195-51E5-8D46-9171-C44ED9492717}" dt="2024-01-29T17:36:43.419" v="2279" actId="20577"/>
          <ac:spMkLst>
            <pc:docMk/>
            <pc:sldMk cId="1281662979" sldId="941"/>
            <ac:spMk id="5" creationId="{90304001-51FF-DA30-4B95-44237509636E}"/>
          </ac:spMkLst>
        </pc:spChg>
      </pc:sldChg>
      <pc:sldChg chg="modSp mod replTag">
        <pc:chgData name="Solaiman, K M A" userId="61bfeae8-ea51-45f4-81f4-79631245f48b" providerId="ADAL" clId="{F5D1A195-51E5-8D46-9171-C44ED9492717}" dt="2024-01-29T17:36:44.546" v="3398"/>
        <pc:sldMkLst>
          <pc:docMk/>
          <pc:sldMk cId="2492070172" sldId="942"/>
        </pc:sldMkLst>
        <pc:spChg chg="mod">
          <ac:chgData name="Solaiman, K M A" userId="61bfeae8-ea51-45f4-81f4-79631245f48b" providerId="ADAL" clId="{F5D1A195-51E5-8D46-9171-C44ED9492717}" dt="2024-01-29T14:48:45.007" v="101" actId="20577"/>
          <ac:spMkLst>
            <pc:docMk/>
            <pc:sldMk cId="2492070172" sldId="942"/>
            <ac:spMk id="3" creationId="{00000000-0000-0000-0000-000000000000}"/>
          </ac:spMkLst>
        </pc:spChg>
        <pc:spChg chg="mod">
          <ac:chgData name="Solaiman, K M A" userId="61bfeae8-ea51-45f4-81f4-79631245f48b" providerId="ADAL" clId="{F5D1A195-51E5-8D46-9171-C44ED9492717}" dt="2024-01-29T17:36:43.439" v="2302" actId="20577"/>
          <ac:spMkLst>
            <pc:docMk/>
            <pc:sldMk cId="2492070172" sldId="942"/>
            <ac:spMk id="5" creationId="{F996F82E-9D44-6E4E-2571-88AAFEBF2728}"/>
          </ac:spMkLst>
        </pc:spChg>
      </pc:sldChg>
      <pc:sldChg chg="modSp mod">
        <pc:chgData name="Solaiman, K M A" userId="61bfeae8-ea51-45f4-81f4-79631245f48b" providerId="ADAL" clId="{F5D1A195-51E5-8D46-9171-C44ED9492717}" dt="2024-01-29T14:58:34.566" v="166" actId="20577"/>
        <pc:sldMkLst>
          <pc:docMk/>
          <pc:sldMk cId="2710318783" sldId="1009"/>
        </pc:sldMkLst>
        <pc:spChg chg="mod">
          <ac:chgData name="Solaiman, K M A" userId="61bfeae8-ea51-45f4-81f4-79631245f48b" providerId="ADAL" clId="{F5D1A195-51E5-8D46-9171-C44ED9492717}" dt="2024-01-29T14:40:55.204" v="48" actId="20577"/>
          <ac:spMkLst>
            <pc:docMk/>
            <pc:sldMk cId="2710318783" sldId="1009"/>
            <ac:spMk id="4" creationId="{00000000-0000-0000-0000-000000000000}"/>
          </ac:spMkLst>
        </pc:spChg>
        <pc:spChg chg="mod">
          <ac:chgData name="Solaiman, K M A" userId="61bfeae8-ea51-45f4-81f4-79631245f48b" providerId="ADAL" clId="{F5D1A195-51E5-8D46-9171-C44ED9492717}" dt="2024-01-29T14:58:34.566" v="166" actId="20577"/>
          <ac:spMkLst>
            <pc:docMk/>
            <pc:sldMk cId="2710318783" sldId="1009"/>
            <ac:spMk id="5" creationId="{00000000-0000-0000-0000-000000000000}"/>
          </ac:spMkLst>
        </pc:spChg>
      </pc:sldChg>
      <pc:sldChg chg="modSp mod">
        <pc:chgData name="Solaiman, K M A" userId="61bfeae8-ea51-45f4-81f4-79631245f48b" providerId="ADAL" clId="{F5D1A195-51E5-8D46-9171-C44ED9492717}" dt="2024-01-29T15:26:11.652" v="546" actId="20577"/>
        <pc:sldMkLst>
          <pc:docMk/>
          <pc:sldMk cId="4049273774" sldId="1011"/>
        </pc:sldMkLst>
        <pc:spChg chg="mod">
          <ac:chgData name="Solaiman, K M A" userId="61bfeae8-ea51-45f4-81f4-79631245f48b" providerId="ADAL" clId="{F5D1A195-51E5-8D46-9171-C44ED9492717}" dt="2024-01-29T15:26:11.652" v="546" actId="20577"/>
          <ac:spMkLst>
            <pc:docMk/>
            <pc:sldMk cId="4049273774" sldId="1011"/>
            <ac:spMk id="2" creationId="{07186EA0-46AC-17FB-8091-5F2F4B145738}"/>
          </ac:spMkLst>
        </pc:spChg>
        <pc:spChg chg="mod">
          <ac:chgData name="Solaiman, K M A" userId="61bfeae8-ea51-45f4-81f4-79631245f48b" providerId="ADAL" clId="{F5D1A195-51E5-8D46-9171-C44ED9492717}" dt="2024-01-29T14:41:04.738" v="60" actId="20577"/>
          <ac:spMkLst>
            <pc:docMk/>
            <pc:sldMk cId="4049273774" sldId="1011"/>
            <ac:spMk id="3" creationId="{00000000-0000-0000-0000-000000000000}"/>
          </ac:spMkLst>
        </pc:spChg>
        <pc:spChg chg="mod">
          <ac:chgData name="Solaiman, K M A" userId="61bfeae8-ea51-45f4-81f4-79631245f48b" providerId="ADAL" clId="{F5D1A195-51E5-8D46-9171-C44ED9492717}" dt="2024-01-29T14:55:04.228" v="156" actId="113"/>
          <ac:spMkLst>
            <pc:docMk/>
            <pc:sldMk cId="4049273774" sldId="1011"/>
            <ac:spMk id="4" creationId="{00000000-0000-0000-0000-000000000000}"/>
          </ac:spMkLst>
        </pc:spChg>
      </pc:sldChg>
      <pc:sldChg chg="modSp mod">
        <pc:chgData name="Solaiman, K M A" userId="61bfeae8-ea51-45f4-81f4-79631245f48b" providerId="ADAL" clId="{F5D1A195-51E5-8D46-9171-C44ED9492717}" dt="2024-01-29T17:36:43.317" v="2187" actId="20577"/>
        <pc:sldMkLst>
          <pc:docMk/>
          <pc:sldMk cId="2964252105" sldId="1073"/>
        </pc:sldMkLst>
        <pc:spChg chg="mod">
          <ac:chgData name="Solaiman, K M A" userId="61bfeae8-ea51-45f4-81f4-79631245f48b" providerId="ADAL" clId="{F5D1A195-51E5-8D46-9171-C44ED9492717}" dt="2024-01-29T17:36:43.317" v="2187" actId="20577"/>
          <ac:spMkLst>
            <pc:docMk/>
            <pc:sldMk cId="2964252105" sldId="1073"/>
            <ac:spMk id="8" creationId="{82A6ADFD-CFDA-CF8E-D665-981177C19159}"/>
          </ac:spMkLst>
        </pc:spChg>
      </pc:sldChg>
      <pc:sldChg chg="replTag">
        <pc:chgData name="Solaiman, K M A" userId="61bfeae8-ea51-45f4-81f4-79631245f48b" providerId="ADAL" clId="{F5D1A195-51E5-8D46-9171-C44ED9492717}" dt="2024-01-29T17:36:44.547" v="3401"/>
        <pc:sldMkLst>
          <pc:docMk/>
          <pc:sldMk cId="4238004092" sldId="1103"/>
        </pc:sldMkLst>
      </pc:sldChg>
      <pc:sldChg chg="modSp mod replTag">
        <pc:chgData name="Solaiman, K M A" userId="61bfeae8-ea51-45f4-81f4-79631245f48b" providerId="ADAL" clId="{F5D1A195-51E5-8D46-9171-C44ED9492717}" dt="2024-01-29T17:36:44.545" v="3395"/>
        <pc:sldMkLst>
          <pc:docMk/>
          <pc:sldMk cId="168088496" sldId="1185"/>
        </pc:sldMkLst>
        <pc:spChg chg="mod">
          <ac:chgData name="Solaiman, K M A" userId="61bfeae8-ea51-45f4-81f4-79631245f48b" providerId="ADAL" clId="{F5D1A195-51E5-8D46-9171-C44ED9492717}" dt="2024-01-29T17:36:43.380" v="2233" actId="20577"/>
          <ac:spMkLst>
            <pc:docMk/>
            <pc:sldMk cId="168088496" sldId="1185"/>
            <ac:spMk id="7" creationId="{4D52B691-8E89-2B40-926A-C3725FAC5D2F}"/>
          </ac:spMkLst>
        </pc:spChg>
      </pc:sldChg>
      <pc:sldChg chg="modSp mod replTag">
        <pc:chgData name="Solaiman, K M A" userId="61bfeae8-ea51-45f4-81f4-79631245f48b" providerId="ADAL" clId="{F5D1A195-51E5-8D46-9171-C44ED9492717}" dt="2024-01-29T17:36:44.545" v="3394"/>
        <pc:sldMkLst>
          <pc:docMk/>
          <pc:sldMk cId="730180043" sldId="1186"/>
        </pc:sldMkLst>
        <pc:spChg chg="mod">
          <ac:chgData name="Solaiman, K M A" userId="61bfeae8-ea51-45f4-81f4-79631245f48b" providerId="ADAL" clId="{F5D1A195-51E5-8D46-9171-C44ED9492717}" dt="2024-01-29T17:36:43.361" v="2210" actId="20577"/>
          <ac:spMkLst>
            <pc:docMk/>
            <pc:sldMk cId="730180043" sldId="1186"/>
            <ac:spMk id="6" creationId="{B6A4BE13-4ECB-CCC2-7099-8EC5B3209D75}"/>
          </ac:spMkLst>
        </pc:spChg>
      </pc:sldChg>
      <pc:sldChg chg="addSp delSp modSp mod replTag">
        <pc:chgData name="Solaiman, K M A" userId="61bfeae8-ea51-45f4-81f4-79631245f48b" providerId="ADAL" clId="{F5D1A195-51E5-8D46-9171-C44ED9492717}" dt="2024-01-29T17:36:44.541" v="3384"/>
        <pc:sldMkLst>
          <pc:docMk/>
          <pc:sldMk cId="1692720242" sldId="1187"/>
        </pc:sldMkLst>
        <pc:spChg chg="mod">
          <ac:chgData name="Solaiman, K M A" userId="61bfeae8-ea51-45f4-81f4-79631245f48b" providerId="ADAL" clId="{F5D1A195-51E5-8D46-9171-C44ED9492717}" dt="2024-01-29T14:59:42.262" v="170" actId="26606"/>
          <ac:spMkLst>
            <pc:docMk/>
            <pc:sldMk cId="1692720242" sldId="1187"/>
            <ac:spMk id="2" creationId="{9EFBA216-BAE9-A270-4FEB-BBDA0AE98A22}"/>
          </ac:spMkLst>
        </pc:spChg>
        <pc:spChg chg="add del mod">
          <ac:chgData name="Solaiman, K M A" userId="61bfeae8-ea51-45f4-81f4-79631245f48b" providerId="ADAL" clId="{F5D1A195-51E5-8D46-9171-C44ED9492717}" dt="2024-01-29T14:59:47.335" v="173" actId="478"/>
          <ac:spMkLst>
            <pc:docMk/>
            <pc:sldMk cId="1692720242" sldId="1187"/>
            <ac:spMk id="5" creationId="{B4219D5F-49AE-BD49-27FB-1204B1DF45F2}"/>
          </ac:spMkLst>
        </pc:spChg>
        <pc:spChg chg="mod ord">
          <ac:chgData name="Solaiman, K M A" userId="61bfeae8-ea51-45f4-81f4-79631245f48b" providerId="ADAL" clId="{F5D1A195-51E5-8D46-9171-C44ED9492717}" dt="2024-01-29T14:59:42.262" v="170" actId="26606"/>
          <ac:spMkLst>
            <pc:docMk/>
            <pc:sldMk cId="1692720242" sldId="1187"/>
            <ac:spMk id="6" creationId="{C7EF6A07-C36B-4C41-F210-F65D779F27DE}"/>
          </ac:spMkLst>
        </pc:spChg>
        <pc:spChg chg="del">
          <ac:chgData name="Solaiman, K M A" userId="61bfeae8-ea51-45f4-81f4-79631245f48b" providerId="ADAL" clId="{F5D1A195-51E5-8D46-9171-C44ED9492717}" dt="2024-01-29T14:59:42.262" v="170" actId="26606"/>
          <ac:spMkLst>
            <pc:docMk/>
            <pc:sldMk cId="1692720242" sldId="1187"/>
            <ac:spMk id="9" creationId="{D12DDE76-C203-4047-9998-63900085B5E8}"/>
          </ac:spMkLst>
        </pc:spChg>
        <pc:spChg chg="add">
          <ac:chgData name="Solaiman, K M A" userId="61bfeae8-ea51-45f4-81f4-79631245f48b" providerId="ADAL" clId="{F5D1A195-51E5-8D46-9171-C44ED9492717}" dt="2024-01-29T14:59:42.262" v="170" actId="26606"/>
          <ac:spMkLst>
            <pc:docMk/>
            <pc:sldMk cId="1692720242" sldId="1187"/>
            <ac:spMk id="14" creationId="{201CC55D-ED54-4C5C-95E6-10947BD1103B}"/>
          </ac:spMkLst>
        </pc:spChg>
        <pc:spChg chg="add">
          <ac:chgData name="Solaiman, K M A" userId="61bfeae8-ea51-45f4-81f4-79631245f48b" providerId="ADAL" clId="{F5D1A195-51E5-8D46-9171-C44ED9492717}" dt="2024-01-29T14:59:42.262" v="170" actId="26606"/>
          <ac:spMkLst>
            <pc:docMk/>
            <pc:sldMk cId="1692720242" sldId="1187"/>
            <ac:spMk id="20" creationId="{3873B707-463F-40B0-8227-E8CC6C67EB25}"/>
          </ac:spMkLst>
        </pc:spChg>
        <pc:spChg chg="add">
          <ac:chgData name="Solaiman, K M A" userId="61bfeae8-ea51-45f4-81f4-79631245f48b" providerId="ADAL" clId="{F5D1A195-51E5-8D46-9171-C44ED9492717}" dt="2024-01-29T14:59:42.262" v="170" actId="26606"/>
          <ac:spMkLst>
            <pc:docMk/>
            <pc:sldMk cId="1692720242" sldId="1187"/>
            <ac:spMk id="22" creationId="{C13237C8-E62C-4F0D-A318-BD6FB6C2D138}"/>
          </ac:spMkLst>
        </pc:spChg>
        <pc:spChg chg="add">
          <ac:chgData name="Solaiman, K M A" userId="61bfeae8-ea51-45f4-81f4-79631245f48b" providerId="ADAL" clId="{F5D1A195-51E5-8D46-9171-C44ED9492717}" dt="2024-01-29T14:59:42.262" v="170" actId="26606"/>
          <ac:spMkLst>
            <pc:docMk/>
            <pc:sldMk cId="1692720242" sldId="1187"/>
            <ac:spMk id="24" creationId="{19C9EAEA-39D0-4B0E-A0EB-51E7B26740B1}"/>
          </ac:spMkLst>
        </pc:spChg>
        <pc:grpChg chg="add">
          <ac:chgData name="Solaiman, K M A" userId="61bfeae8-ea51-45f4-81f4-79631245f48b" providerId="ADAL" clId="{F5D1A195-51E5-8D46-9171-C44ED9492717}" dt="2024-01-29T14:59:42.262" v="170" actId="26606"/>
          <ac:grpSpMkLst>
            <pc:docMk/>
            <pc:sldMk cId="1692720242" sldId="1187"/>
            <ac:grpSpMk id="16" creationId="{1DE889C7-FAD6-4397-98E2-05D503484459}"/>
          </ac:grpSpMkLst>
        </pc:grpChg>
        <pc:picChg chg="del">
          <ac:chgData name="Solaiman, K M A" userId="61bfeae8-ea51-45f4-81f4-79631245f48b" providerId="ADAL" clId="{F5D1A195-51E5-8D46-9171-C44ED9492717}" dt="2024-01-29T14:59:12.959" v="167" actId="478"/>
          <ac:picMkLst>
            <pc:docMk/>
            <pc:sldMk cId="1692720242" sldId="1187"/>
            <ac:picMk id="4" creationId="{24AA572F-9E4D-45E5-119A-D1E133E3AF52}"/>
          </ac:picMkLst>
        </pc:picChg>
        <pc:picChg chg="add">
          <ac:chgData name="Solaiman, K M A" userId="61bfeae8-ea51-45f4-81f4-79631245f48b" providerId="ADAL" clId="{F5D1A195-51E5-8D46-9171-C44ED9492717}" dt="2024-01-29T14:59:13.224" v="168"/>
          <ac:picMkLst>
            <pc:docMk/>
            <pc:sldMk cId="1692720242" sldId="1187"/>
            <ac:picMk id="7" creationId="{15FE3869-9B88-7CFE-FE54-64B07F90E477}"/>
          </ac:picMkLst>
        </pc:picChg>
        <pc:picChg chg="add mod">
          <ac:chgData name="Solaiman, K M A" userId="61bfeae8-ea51-45f4-81f4-79631245f48b" providerId="ADAL" clId="{F5D1A195-51E5-8D46-9171-C44ED9492717}" dt="2024-01-29T14:59:44.764" v="172" actId="962"/>
          <ac:picMkLst>
            <pc:docMk/>
            <pc:sldMk cId="1692720242" sldId="1187"/>
            <ac:picMk id="8" creationId="{91DDA7F4-6020-F575-68F6-FD7337051F54}"/>
          </ac:picMkLst>
        </pc:picChg>
      </pc:sldChg>
      <pc:sldChg chg="replTag">
        <pc:chgData name="Solaiman, K M A" userId="61bfeae8-ea51-45f4-81f4-79631245f48b" providerId="ADAL" clId="{F5D1A195-51E5-8D46-9171-C44ED9492717}" dt="2024-01-29T17:36:44.541" v="3386"/>
        <pc:sldMkLst>
          <pc:docMk/>
          <pc:sldMk cId="1257091409" sldId="1198"/>
        </pc:sldMkLst>
      </pc:sldChg>
      <pc:sldChg chg="replTag">
        <pc:chgData name="Solaiman, K M A" userId="61bfeae8-ea51-45f4-81f4-79631245f48b" providerId="ADAL" clId="{F5D1A195-51E5-8D46-9171-C44ED9492717}" dt="2024-01-29T17:36:44.544" v="3392"/>
        <pc:sldMkLst>
          <pc:docMk/>
          <pc:sldMk cId="1002198775" sldId="1199"/>
        </pc:sldMkLst>
      </pc:sldChg>
      <pc:sldChg chg="modSp mod replTag">
        <pc:chgData name="Solaiman, K M A" userId="61bfeae8-ea51-45f4-81f4-79631245f48b" providerId="ADAL" clId="{F5D1A195-51E5-8D46-9171-C44ED9492717}" dt="2024-01-29T17:36:44.547" v="3400"/>
        <pc:sldMkLst>
          <pc:docMk/>
          <pc:sldMk cId="411371645" sldId="1200"/>
        </pc:sldMkLst>
        <pc:spChg chg="mod">
          <ac:chgData name="Solaiman, K M A" userId="61bfeae8-ea51-45f4-81f4-79631245f48b" providerId="ADAL" clId="{F5D1A195-51E5-8D46-9171-C44ED9492717}" dt="2024-01-29T17:36:43.479" v="2348" actId="20577"/>
          <ac:spMkLst>
            <pc:docMk/>
            <pc:sldMk cId="411371645" sldId="1200"/>
            <ac:spMk id="6" creationId="{9893C586-D26C-568C-7F56-3A3FA8A1985F}"/>
          </ac:spMkLst>
        </pc:spChg>
      </pc:sldChg>
      <pc:sldChg chg="modSp mod replTag modShow">
        <pc:chgData name="Solaiman, K M A" userId="61bfeae8-ea51-45f4-81f4-79631245f48b" providerId="ADAL" clId="{F5D1A195-51E5-8D46-9171-C44ED9492717}" dt="2024-01-29T17:36:44.572" v="3467"/>
        <pc:sldMkLst>
          <pc:docMk/>
          <pc:sldMk cId="1413070513" sldId="1205"/>
        </pc:sldMkLst>
        <pc:spChg chg="mod">
          <ac:chgData name="Solaiman, K M A" userId="61bfeae8-ea51-45f4-81f4-79631245f48b" providerId="ADAL" clId="{F5D1A195-51E5-8D46-9171-C44ED9492717}" dt="2024-01-29T17:36:44.499" v="3334" actId="20577"/>
          <ac:spMkLst>
            <pc:docMk/>
            <pc:sldMk cId="1413070513" sldId="1205"/>
            <ac:spMk id="4" creationId="{1A4BF4BF-B7D7-2F0B-EED0-38D1B418790B}"/>
          </ac:spMkLst>
        </pc:spChg>
      </pc:sldChg>
      <pc:sldChg chg="modSp mod replTag modShow">
        <pc:chgData name="Solaiman, K M A" userId="61bfeae8-ea51-45f4-81f4-79631245f48b" providerId="ADAL" clId="{F5D1A195-51E5-8D46-9171-C44ED9492717}" dt="2024-01-29T17:36:44.573" v="3468"/>
        <pc:sldMkLst>
          <pc:docMk/>
          <pc:sldMk cId="910219684" sldId="1206"/>
        </pc:sldMkLst>
        <pc:spChg chg="mod">
          <ac:chgData name="Solaiman, K M A" userId="61bfeae8-ea51-45f4-81f4-79631245f48b" providerId="ADAL" clId="{F5D1A195-51E5-8D46-9171-C44ED9492717}" dt="2024-01-29T17:36:44.518" v="3357" actId="20577"/>
          <ac:spMkLst>
            <pc:docMk/>
            <pc:sldMk cId="910219684" sldId="1206"/>
            <ac:spMk id="4" creationId="{1A4BF4BF-B7D7-2F0B-EED0-38D1B418790B}"/>
          </ac:spMkLst>
        </pc:spChg>
      </pc:sldChg>
      <pc:sldChg chg="modSp mod replTag modShow">
        <pc:chgData name="Solaiman, K M A" userId="61bfeae8-ea51-45f4-81f4-79631245f48b" providerId="ADAL" clId="{F5D1A195-51E5-8D46-9171-C44ED9492717}" dt="2024-01-29T17:36:44.573" v="3469"/>
        <pc:sldMkLst>
          <pc:docMk/>
          <pc:sldMk cId="1522824867" sldId="1207"/>
        </pc:sldMkLst>
        <pc:spChg chg="mod">
          <ac:chgData name="Solaiman, K M A" userId="61bfeae8-ea51-45f4-81f4-79631245f48b" providerId="ADAL" clId="{F5D1A195-51E5-8D46-9171-C44ED9492717}" dt="2024-01-29T17:31:53.541" v="2124"/>
          <ac:spMkLst>
            <pc:docMk/>
            <pc:sldMk cId="1522824867" sldId="1207"/>
            <ac:spMk id="3" creationId="{F1C1944A-4CC9-6FC4-4537-26A017014966}"/>
          </ac:spMkLst>
        </pc:spChg>
        <pc:spChg chg="mod">
          <ac:chgData name="Solaiman, K M A" userId="61bfeae8-ea51-45f4-81f4-79631245f48b" providerId="ADAL" clId="{F5D1A195-51E5-8D46-9171-C44ED9492717}" dt="2024-01-29T17:36:44.536" v="3380" actId="20577"/>
          <ac:spMkLst>
            <pc:docMk/>
            <pc:sldMk cId="1522824867" sldId="1207"/>
            <ac:spMk id="4" creationId="{1A4BF4BF-B7D7-2F0B-EED0-38D1B418790B}"/>
          </ac:spMkLst>
        </pc:spChg>
      </pc:sldChg>
      <pc:sldChg chg="modSp mod replTag modShow">
        <pc:chgData name="Solaiman, K M A" userId="61bfeae8-ea51-45f4-81f4-79631245f48b" providerId="ADAL" clId="{F5D1A195-51E5-8D46-9171-C44ED9492717}" dt="2024-01-29T17:36:44.559" v="3433"/>
        <pc:sldMkLst>
          <pc:docMk/>
          <pc:sldMk cId="0" sldId="1214"/>
        </pc:sldMkLst>
        <pc:spChg chg="mod">
          <ac:chgData name="Solaiman, K M A" userId="61bfeae8-ea51-45f4-81f4-79631245f48b" providerId="ADAL" clId="{F5D1A195-51E5-8D46-9171-C44ED9492717}" dt="2024-01-29T17:36:44.069" v="2905" actId="20577"/>
          <ac:spMkLst>
            <pc:docMk/>
            <pc:sldMk cId="0" sldId="1214"/>
            <ac:spMk id="3" creationId="{3F565975-C4DC-69CE-6961-B750EDE61F82}"/>
          </ac:spMkLst>
        </pc:spChg>
      </pc:sldChg>
      <pc:sldChg chg="replTag">
        <pc:chgData name="Solaiman, K M A" userId="61bfeae8-ea51-45f4-81f4-79631245f48b" providerId="ADAL" clId="{F5D1A195-51E5-8D46-9171-C44ED9492717}" dt="2024-01-29T17:36:44.560" v="3435"/>
        <pc:sldMkLst>
          <pc:docMk/>
          <pc:sldMk cId="3643149794" sldId="1215"/>
        </pc:sldMkLst>
      </pc:sldChg>
      <pc:sldChg chg="modSp mod replTag">
        <pc:chgData name="Solaiman, K M A" userId="61bfeae8-ea51-45f4-81f4-79631245f48b" providerId="ADAL" clId="{F5D1A195-51E5-8D46-9171-C44ED9492717}" dt="2024-01-29T17:36:44.571" v="3463"/>
        <pc:sldMkLst>
          <pc:docMk/>
          <pc:sldMk cId="2150603745" sldId="1219"/>
        </pc:sldMkLst>
        <pc:spChg chg="mod">
          <ac:chgData name="Solaiman, K M A" userId="61bfeae8-ea51-45f4-81f4-79631245f48b" providerId="ADAL" clId="{F5D1A195-51E5-8D46-9171-C44ED9492717}" dt="2024-01-29T17:28:30.674" v="2120" actId="1076"/>
          <ac:spMkLst>
            <pc:docMk/>
            <pc:sldMk cId="2150603745" sldId="1219"/>
            <ac:spMk id="2" creationId="{D7AD19C3-514C-444C-8E25-03204F10E2AB}"/>
          </ac:spMkLst>
        </pc:spChg>
        <pc:spChg chg="mod">
          <ac:chgData name="Solaiman, K M A" userId="61bfeae8-ea51-45f4-81f4-79631245f48b" providerId="ADAL" clId="{F5D1A195-51E5-8D46-9171-C44ED9492717}" dt="2024-01-29T17:36:44.477" v="3311" actId="20577"/>
          <ac:spMkLst>
            <pc:docMk/>
            <pc:sldMk cId="2150603745" sldId="1219"/>
            <ac:spMk id="7" creationId="{3D22C7FD-D501-38CC-0151-4541432CC954}"/>
          </ac:spMkLst>
        </pc:spChg>
      </pc:sldChg>
      <pc:sldChg chg="modSp mod replTag">
        <pc:chgData name="Solaiman, K M A" userId="61bfeae8-ea51-45f4-81f4-79631245f48b" providerId="ADAL" clId="{F5D1A195-51E5-8D46-9171-C44ED9492717}" dt="2024-01-29T17:36:44.556" v="3425"/>
        <pc:sldMkLst>
          <pc:docMk/>
          <pc:sldMk cId="1196588656" sldId="1220"/>
        </pc:sldMkLst>
        <pc:spChg chg="mod">
          <ac:chgData name="Solaiman, K M A" userId="61bfeae8-ea51-45f4-81f4-79631245f48b" providerId="ADAL" clId="{F5D1A195-51E5-8D46-9171-C44ED9492717}" dt="2024-01-29T17:36:43.870" v="2729" actId="20577"/>
          <ac:spMkLst>
            <pc:docMk/>
            <pc:sldMk cId="1196588656" sldId="1220"/>
            <ac:spMk id="4" creationId="{D4BC489F-51A8-9759-F807-E94A78CBC76A}"/>
          </ac:spMkLst>
        </pc:spChg>
      </pc:sldChg>
      <pc:sldChg chg="modSp mod replTag">
        <pc:chgData name="Solaiman, K M A" userId="61bfeae8-ea51-45f4-81f4-79631245f48b" providerId="ADAL" clId="{F5D1A195-51E5-8D46-9171-C44ED9492717}" dt="2024-01-29T17:36:44.557" v="3426"/>
        <pc:sldMkLst>
          <pc:docMk/>
          <pc:sldMk cId="1610322870" sldId="1221"/>
        </pc:sldMkLst>
        <pc:spChg chg="mod">
          <ac:chgData name="Solaiman, K M A" userId="61bfeae8-ea51-45f4-81f4-79631245f48b" providerId="ADAL" clId="{F5D1A195-51E5-8D46-9171-C44ED9492717}" dt="2024-01-29T16:49:52.297" v="1588" actId="27636"/>
          <ac:spMkLst>
            <pc:docMk/>
            <pc:sldMk cId="1610322870" sldId="1221"/>
            <ac:spMk id="3" creationId="{C5C9188A-2F15-03A3-B624-C8481C647228}"/>
          </ac:spMkLst>
        </pc:spChg>
        <pc:spChg chg="mod">
          <ac:chgData name="Solaiman, K M A" userId="61bfeae8-ea51-45f4-81f4-79631245f48b" providerId="ADAL" clId="{F5D1A195-51E5-8D46-9171-C44ED9492717}" dt="2024-01-29T17:36:43.887" v="2748" actId="20577"/>
          <ac:spMkLst>
            <pc:docMk/>
            <pc:sldMk cId="1610322870" sldId="1221"/>
            <ac:spMk id="4" creationId="{23132E7D-5824-686A-8E12-04CF3B25FD27}"/>
          </ac:spMkLst>
        </pc:spChg>
      </pc:sldChg>
      <pc:sldChg chg="mod replTag modShow">
        <pc:chgData name="Solaiman, K M A" userId="61bfeae8-ea51-45f4-81f4-79631245f48b" providerId="ADAL" clId="{F5D1A195-51E5-8D46-9171-C44ED9492717}" dt="2024-01-29T17:36:44.573" v="3470"/>
        <pc:sldMkLst>
          <pc:docMk/>
          <pc:sldMk cId="1423638382" sldId="1222"/>
        </pc:sldMkLst>
      </pc:sldChg>
      <pc:sldChg chg="addSp modSp del mod modAnim delTag">
        <pc:chgData name="Solaiman, K M A" userId="61bfeae8-ea51-45f4-81f4-79631245f48b" providerId="ADAL" clId="{F5D1A195-51E5-8D46-9171-C44ED9492717}" dt="2024-01-29T17:36:44.703" v="3482" actId="2696"/>
        <pc:sldMkLst>
          <pc:docMk/>
          <pc:sldMk cId="582461294" sldId="1223"/>
        </pc:sldMkLst>
        <pc:spChg chg="add mod">
          <ac:chgData name="Solaiman, K M A" userId="61bfeae8-ea51-45f4-81f4-79631245f48b" providerId="ADAL" clId="{F5D1A195-51E5-8D46-9171-C44ED9492717}" dt="2024-01-29T14:54:31.381" v="149"/>
          <ac:spMkLst>
            <pc:docMk/>
            <pc:sldMk cId="582461294" sldId="1223"/>
            <ac:spMk id="3" creationId="{0E1BF45B-263F-47A4-A897-97EFCE05EA97}"/>
          </ac:spMkLst>
        </pc:spChg>
        <pc:spChg chg="mod">
          <ac:chgData name="Solaiman, K M A" userId="61bfeae8-ea51-45f4-81f4-79631245f48b" providerId="ADAL" clId="{F5D1A195-51E5-8D46-9171-C44ED9492717}" dt="2024-01-29T14:48:33.954" v="95"/>
          <ac:spMkLst>
            <pc:docMk/>
            <pc:sldMk cId="582461294" sldId="1223"/>
            <ac:spMk id="5" creationId="{EE8F3157-BB61-29D2-5446-F4067061F1B5}"/>
          </ac:spMkLst>
        </pc:spChg>
        <pc:spChg chg="mod">
          <ac:chgData name="Solaiman, K M A" userId="61bfeae8-ea51-45f4-81f4-79631245f48b" providerId="ADAL" clId="{F5D1A195-51E5-8D46-9171-C44ED9492717}" dt="2024-01-29T14:47:03.942" v="88"/>
          <ac:spMkLst>
            <pc:docMk/>
            <pc:sldMk cId="582461294" sldId="1223"/>
            <ac:spMk id="7" creationId="{05E6845D-217E-8670-DC3E-9FE18E24F53F}"/>
          </ac:spMkLst>
        </pc:spChg>
      </pc:sldChg>
      <pc:sldChg chg="mod replTag modShow">
        <pc:chgData name="Solaiman, K M A" userId="61bfeae8-ea51-45f4-81f4-79631245f48b" providerId="ADAL" clId="{F5D1A195-51E5-8D46-9171-C44ED9492717}" dt="2024-01-29T17:36:44.540" v="3383"/>
        <pc:sldMkLst>
          <pc:docMk/>
          <pc:sldMk cId="2486203105" sldId="1224"/>
        </pc:sldMkLst>
      </pc:sldChg>
      <pc:sldChg chg="modSp mod replTag delTag">
        <pc:chgData name="Solaiman, K M A" userId="61bfeae8-ea51-45f4-81f4-79631245f48b" providerId="ADAL" clId="{F5D1A195-51E5-8D46-9171-C44ED9492717}" dt="2024-01-29T17:36:44.780" v="3496"/>
        <pc:sldMkLst>
          <pc:docMk/>
          <pc:sldMk cId="2388152532" sldId="1225"/>
        </pc:sldMkLst>
        <pc:graphicFrameChg chg="modGraphic">
          <ac:chgData name="Solaiman, K M A" userId="61bfeae8-ea51-45f4-81f4-79631245f48b" providerId="ADAL" clId="{F5D1A195-51E5-8D46-9171-C44ED9492717}" dt="2024-01-29T14:54:02.187" v="147" actId="20577"/>
          <ac:graphicFrameMkLst>
            <pc:docMk/>
            <pc:sldMk cId="2388152532" sldId="1225"/>
            <ac:graphicFrameMk id="5" creationId="{00000000-0000-0000-0000-000000000000}"/>
          </ac:graphicFrameMkLst>
        </pc:graphicFrameChg>
      </pc:sldChg>
      <pc:sldChg chg="mod replTag delTag modShow">
        <pc:chgData name="Solaiman, K M A" userId="61bfeae8-ea51-45f4-81f4-79631245f48b" providerId="ADAL" clId="{F5D1A195-51E5-8D46-9171-C44ED9492717}" dt="2024-01-29T17:36:44.781" v="3497"/>
        <pc:sldMkLst>
          <pc:docMk/>
          <pc:sldMk cId="113460122" sldId="1226"/>
        </pc:sldMkLst>
      </pc:sldChg>
      <pc:sldChg chg="modSp mod replTag">
        <pc:chgData name="Solaiman, K M A" userId="61bfeae8-ea51-45f4-81f4-79631245f48b" providerId="ADAL" clId="{F5D1A195-51E5-8D46-9171-C44ED9492717}" dt="2024-01-29T17:36:44.543" v="3390"/>
        <pc:sldMkLst>
          <pc:docMk/>
          <pc:sldMk cId="2882413031" sldId="1227"/>
        </pc:sldMkLst>
        <pc:spChg chg="mod">
          <ac:chgData name="Solaiman, K M A" userId="61bfeae8-ea51-45f4-81f4-79631245f48b" providerId="ADAL" clId="{F5D1A195-51E5-8D46-9171-C44ED9492717}" dt="2024-01-29T14:53:19.306" v="128" actId="20577"/>
          <ac:spMkLst>
            <pc:docMk/>
            <pc:sldMk cId="2882413031" sldId="1227"/>
            <ac:spMk id="6" creationId="{9D1328F8-B47C-1EAE-8A9E-45E93D4B63C9}"/>
          </ac:spMkLst>
        </pc:spChg>
        <pc:graphicFrameChg chg="modGraphic">
          <ac:chgData name="Solaiman, K M A" userId="61bfeae8-ea51-45f4-81f4-79631245f48b" providerId="ADAL" clId="{F5D1A195-51E5-8D46-9171-C44ED9492717}" dt="2024-01-29T14:53:55.316" v="137" actId="20577"/>
          <ac:graphicFrameMkLst>
            <pc:docMk/>
            <pc:sldMk cId="2882413031" sldId="1227"/>
            <ac:graphicFrameMk id="5" creationId="{00000000-0000-0000-0000-000000000000}"/>
          </ac:graphicFrameMkLst>
        </pc:graphicFrameChg>
      </pc:sldChg>
      <pc:sldChg chg="addSp modSp del mod modAnim replTag">
        <pc:chgData name="Solaiman, K M A" userId="61bfeae8-ea51-45f4-81f4-79631245f48b" providerId="ADAL" clId="{F5D1A195-51E5-8D46-9171-C44ED9492717}" dt="2024-01-29T17:36:45.096" v="3598" actId="2696"/>
        <pc:sldMkLst>
          <pc:docMk/>
          <pc:sldMk cId="2928859452" sldId="1233"/>
        </pc:sldMkLst>
        <pc:spChg chg="mod">
          <ac:chgData name="Solaiman, K M A" userId="61bfeae8-ea51-45f4-81f4-79631245f48b" providerId="ADAL" clId="{F5D1A195-51E5-8D46-9171-C44ED9492717}" dt="2024-01-29T17:36:43.493" v="2385"/>
          <ac:spMkLst>
            <pc:docMk/>
            <pc:sldMk cId="2928859452" sldId="1233"/>
            <ac:spMk id="2" creationId="{DE3098C1-2DBB-FDC5-EC28-77B9D5A62E69}"/>
          </ac:spMkLst>
        </pc:spChg>
        <pc:picChg chg="add mod replST">
          <ac:chgData name="Solaiman, K M A" userId="61bfeae8-ea51-45f4-81f4-79631245f48b" providerId="ADAL" clId="{F5D1A195-51E5-8D46-9171-C44ED9492717}" dt="2024-01-29T17:36:44.877" v="3522"/>
          <ac:picMkLst>
            <pc:docMk/>
            <pc:sldMk cId="2928859452" sldId="1233"/>
            <ac:picMk id="2050" creationId="{8BE32D54-353B-04CF-1982-86AC2B777C6F}"/>
          </ac:picMkLst>
        </pc:picChg>
        <pc:picChg chg="mod">
          <ac:chgData name="Solaiman, K M A" userId="61bfeae8-ea51-45f4-81f4-79631245f48b" providerId="ADAL" clId="{F5D1A195-51E5-8D46-9171-C44ED9492717}" dt="2024-01-29T16:20:49.186" v="614"/>
          <ac:picMkLst>
            <pc:docMk/>
            <pc:sldMk cId="2928859452" sldId="1233"/>
            <ac:picMk id="7170" creationId="{00000000-0000-0000-0000-000000000000}"/>
          </ac:picMkLst>
        </pc:picChg>
      </pc:sldChg>
      <pc:sldChg chg="modSp mod replTag delTag">
        <pc:chgData name="Solaiman, K M A" userId="61bfeae8-ea51-45f4-81f4-79631245f48b" providerId="ADAL" clId="{F5D1A195-51E5-8D46-9171-C44ED9492717}" dt="2024-01-29T17:36:45.475" v="3688"/>
        <pc:sldMkLst>
          <pc:docMk/>
          <pc:sldMk cId="3402918862" sldId="1234"/>
        </pc:sldMkLst>
        <pc:spChg chg="mod">
          <ac:chgData name="Solaiman, K M A" userId="61bfeae8-ea51-45f4-81f4-79631245f48b" providerId="ADAL" clId="{F5D1A195-51E5-8D46-9171-C44ED9492717}" dt="2024-01-29T17:36:43.531" v="2423" actId="20577"/>
          <ac:spMkLst>
            <pc:docMk/>
            <pc:sldMk cId="3402918862" sldId="1234"/>
            <ac:spMk id="4" creationId="{3C0F922C-FCDD-2336-6436-6963382F387B}"/>
          </ac:spMkLst>
        </pc:spChg>
      </pc:sldChg>
      <pc:sldChg chg="modSp mod replTag">
        <pc:chgData name="Solaiman, K M A" userId="61bfeae8-ea51-45f4-81f4-79631245f48b" providerId="ADAL" clId="{F5D1A195-51E5-8D46-9171-C44ED9492717}" dt="2024-01-29T17:36:44.551" v="3410"/>
        <pc:sldMkLst>
          <pc:docMk/>
          <pc:sldMk cId="35278474" sldId="1235"/>
        </pc:sldMkLst>
        <pc:spChg chg="mod">
          <ac:chgData name="Solaiman, K M A" userId="61bfeae8-ea51-45f4-81f4-79631245f48b" providerId="ADAL" clId="{F5D1A195-51E5-8D46-9171-C44ED9492717}" dt="2024-01-29T17:36:43.547" v="2442" actId="20577"/>
          <ac:spMkLst>
            <pc:docMk/>
            <pc:sldMk cId="35278474" sldId="1235"/>
            <ac:spMk id="4" creationId="{3C0F922C-FCDD-2336-6436-6963382F387B}"/>
          </ac:spMkLst>
        </pc:spChg>
      </pc:sldChg>
      <pc:sldChg chg="modSp mod replTag delTag">
        <pc:chgData name="Solaiman, K M A" userId="61bfeae8-ea51-45f4-81f4-79631245f48b" providerId="ADAL" clId="{F5D1A195-51E5-8D46-9171-C44ED9492717}" dt="2024-01-29T17:36:45.476" v="3689"/>
        <pc:sldMkLst>
          <pc:docMk/>
          <pc:sldMk cId="3763952065" sldId="1236"/>
        </pc:sldMkLst>
        <pc:spChg chg="mod">
          <ac:chgData name="Solaiman, K M A" userId="61bfeae8-ea51-45f4-81f4-79631245f48b" providerId="ADAL" clId="{F5D1A195-51E5-8D46-9171-C44ED9492717}" dt="2024-01-29T17:36:43.629" v="2465" actId="20577"/>
          <ac:spMkLst>
            <pc:docMk/>
            <pc:sldMk cId="3763952065" sldId="1236"/>
            <ac:spMk id="3" creationId="{87178090-2595-7C5C-A47A-19C50535BD68}"/>
          </ac:spMkLst>
        </pc:spChg>
      </pc:sldChg>
      <pc:sldChg chg="addSp modSp mod replTag delTag modNotesTx">
        <pc:chgData name="Solaiman, K M A" userId="61bfeae8-ea51-45f4-81f4-79631245f48b" providerId="ADAL" clId="{F5D1A195-51E5-8D46-9171-C44ED9492717}" dt="2024-01-29T17:36:45.478" v="3691"/>
        <pc:sldMkLst>
          <pc:docMk/>
          <pc:sldMk cId="1262083670" sldId="1237"/>
        </pc:sldMkLst>
        <pc:spChg chg="mod">
          <ac:chgData name="Solaiman, K M A" userId="61bfeae8-ea51-45f4-81f4-79631245f48b" providerId="ADAL" clId="{F5D1A195-51E5-8D46-9171-C44ED9492717}" dt="2024-01-29T17:36:43.671" v="2511" actId="20577"/>
          <ac:spMkLst>
            <pc:docMk/>
            <pc:sldMk cId="1262083670" sldId="1237"/>
            <ac:spMk id="3" creationId="{87178090-2595-7C5C-A47A-19C50535BD68}"/>
          </ac:spMkLst>
        </pc:spChg>
        <pc:spChg chg="add mod">
          <ac:chgData name="Solaiman, K M A" userId="61bfeae8-ea51-45f4-81f4-79631245f48b" providerId="ADAL" clId="{F5D1A195-51E5-8D46-9171-C44ED9492717}" dt="2024-01-29T16:31:26.468" v="623"/>
          <ac:spMkLst>
            <pc:docMk/>
            <pc:sldMk cId="1262083670" sldId="1237"/>
            <ac:spMk id="5" creationId="{127C1F61-C0CE-4BC0-4956-329347460308}"/>
          </ac:spMkLst>
        </pc:spChg>
        <pc:spChg chg="add mod">
          <ac:chgData name="Solaiman, K M A" userId="61bfeae8-ea51-45f4-81f4-79631245f48b" providerId="ADAL" clId="{F5D1A195-51E5-8D46-9171-C44ED9492717}" dt="2024-01-29T16:32:00.907" v="632" actId="14100"/>
          <ac:spMkLst>
            <pc:docMk/>
            <pc:sldMk cId="1262083670" sldId="1237"/>
            <ac:spMk id="11" creationId="{6A5D2450-E5B7-E291-FB86-6424338EE8A9}"/>
          </ac:spMkLst>
        </pc:spChg>
        <pc:picChg chg="add mod">
          <ac:chgData name="Solaiman, K M A" userId="61bfeae8-ea51-45f4-81f4-79631245f48b" providerId="ADAL" clId="{F5D1A195-51E5-8D46-9171-C44ED9492717}" dt="2024-01-29T16:31:18.667" v="622"/>
          <ac:picMkLst>
            <pc:docMk/>
            <pc:sldMk cId="1262083670" sldId="1237"/>
            <ac:picMk id="4" creationId="{2E720D56-A3E4-12AF-9B6A-9BEB93737644}"/>
          </ac:picMkLst>
        </pc:picChg>
        <pc:picChg chg="add mod modCrop">
          <ac:chgData name="Solaiman, K M A" userId="61bfeae8-ea51-45f4-81f4-79631245f48b" providerId="ADAL" clId="{F5D1A195-51E5-8D46-9171-C44ED9492717}" dt="2024-01-29T16:31:44.340" v="627" actId="1076"/>
          <ac:picMkLst>
            <pc:docMk/>
            <pc:sldMk cId="1262083670" sldId="1237"/>
            <ac:picMk id="6" creationId="{30A30283-3D1A-0473-A20E-CED07225726E}"/>
          </ac:picMkLst>
        </pc:picChg>
      </pc:sldChg>
      <pc:sldChg chg="addSp modSp del mod">
        <pc:chgData name="Solaiman, K M A" userId="61bfeae8-ea51-45f4-81f4-79631245f48b" providerId="ADAL" clId="{F5D1A195-51E5-8D46-9171-C44ED9492717}" dt="2024-01-29T16:32:27.515" v="635" actId="2696"/>
        <pc:sldMkLst>
          <pc:docMk/>
          <pc:sldMk cId="927881137" sldId="1238"/>
        </pc:sldMkLst>
        <pc:spChg chg="add mod">
          <ac:chgData name="Solaiman, K M A" userId="61bfeae8-ea51-45f4-81f4-79631245f48b" providerId="ADAL" clId="{F5D1A195-51E5-8D46-9171-C44ED9492717}" dt="2024-01-29T16:32:10.625" v="633"/>
          <ac:spMkLst>
            <pc:docMk/>
            <pc:sldMk cId="927881137" sldId="1238"/>
            <ac:spMk id="4" creationId="{3982B2F7-247D-66E1-D4E9-8B7F75CB5673}"/>
          </ac:spMkLst>
        </pc:spChg>
        <pc:spChg chg="add mod">
          <ac:chgData name="Solaiman, K M A" userId="61bfeae8-ea51-45f4-81f4-79631245f48b" providerId="ADAL" clId="{F5D1A195-51E5-8D46-9171-C44ED9492717}" dt="2024-01-29T16:32:16.824" v="634" actId="1076"/>
          <ac:spMkLst>
            <pc:docMk/>
            <pc:sldMk cId="927881137" sldId="1238"/>
            <ac:spMk id="6" creationId="{B78CFA3D-C455-4DB1-7DD2-F3F61916123E}"/>
          </ac:spMkLst>
        </pc:spChg>
        <pc:picChg chg="add mod">
          <ac:chgData name="Solaiman, K M A" userId="61bfeae8-ea51-45f4-81f4-79631245f48b" providerId="ADAL" clId="{F5D1A195-51E5-8D46-9171-C44ED9492717}" dt="2024-01-29T16:32:10.625" v="633"/>
          <ac:picMkLst>
            <pc:docMk/>
            <pc:sldMk cId="927881137" sldId="1238"/>
            <ac:picMk id="5" creationId="{4F8D18FA-F4C2-31AD-7374-63D10E272D6E}"/>
          </ac:picMkLst>
        </pc:picChg>
      </pc:sldChg>
      <pc:sldChg chg="modSp mod replTag delTag modNotesTx">
        <pc:chgData name="Solaiman, K M A" userId="61bfeae8-ea51-45f4-81f4-79631245f48b" providerId="ADAL" clId="{F5D1A195-51E5-8D46-9171-C44ED9492717}" dt="2024-01-29T17:36:45.479" v="3692"/>
        <pc:sldMkLst>
          <pc:docMk/>
          <pc:sldMk cId="2637208713" sldId="1239"/>
        </pc:sldMkLst>
        <pc:spChg chg="mod">
          <ac:chgData name="Solaiman, K M A" userId="61bfeae8-ea51-45f4-81f4-79631245f48b" providerId="ADAL" clId="{F5D1A195-51E5-8D46-9171-C44ED9492717}" dt="2024-01-29T17:36:43.691" v="2534" actId="20577"/>
          <ac:spMkLst>
            <pc:docMk/>
            <pc:sldMk cId="2637208713" sldId="1239"/>
            <ac:spMk id="3" creationId="{87178090-2595-7C5C-A47A-19C50535BD68}"/>
          </ac:spMkLst>
        </pc:spChg>
      </pc:sldChg>
      <pc:sldChg chg="modSp mod replTag modNotesTx">
        <pc:chgData name="Solaiman, K M A" userId="61bfeae8-ea51-45f4-81f4-79631245f48b" providerId="ADAL" clId="{F5D1A195-51E5-8D46-9171-C44ED9492717}" dt="2024-01-29T17:36:44.553" v="3415"/>
        <pc:sldMkLst>
          <pc:docMk/>
          <pc:sldMk cId="1208339258" sldId="1240"/>
        </pc:sldMkLst>
        <pc:spChg chg="mod">
          <ac:chgData name="Solaiman, K M A" userId="61bfeae8-ea51-45f4-81f4-79631245f48b" providerId="ADAL" clId="{F5D1A195-51E5-8D46-9171-C44ED9492717}" dt="2024-01-29T17:36:43.710" v="2557" actId="20577"/>
          <ac:spMkLst>
            <pc:docMk/>
            <pc:sldMk cId="1208339258" sldId="1240"/>
            <ac:spMk id="3" creationId="{87178090-2595-7C5C-A47A-19C50535BD68}"/>
          </ac:spMkLst>
        </pc:spChg>
      </pc:sldChg>
      <pc:sldChg chg="modSp mod replTag delTag modNotesTx">
        <pc:chgData name="Solaiman, K M A" userId="61bfeae8-ea51-45f4-81f4-79631245f48b" providerId="ADAL" clId="{F5D1A195-51E5-8D46-9171-C44ED9492717}" dt="2024-01-29T17:36:45.480" v="3693"/>
        <pc:sldMkLst>
          <pc:docMk/>
          <pc:sldMk cId="3174914450" sldId="1241"/>
        </pc:sldMkLst>
        <pc:spChg chg="mod">
          <ac:chgData name="Solaiman, K M A" userId="61bfeae8-ea51-45f4-81f4-79631245f48b" providerId="ADAL" clId="{F5D1A195-51E5-8D46-9171-C44ED9492717}" dt="2024-01-29T17:36:43.729" v="2580" actId="20577"/>
          <ac:spMkLst>
            <pc:docMk/>
            <pc:sldMk cId="3174914450" sldId="1241"/>
            <ac:spMk id="2" creationId="{1EF0B456-8B48-DAD0-9F57-10DB3A2C7089}"/>
          </ac:spMkLst>
        </pc:spChg>
      </pc:sldChg>
      <pc:sldChg chg="del">
        <pc:chgData name="Solaiman, K M A" userId="61bfeae8-ea51-45f4-81f4-79631245f48b" providerId="ADAL" clId="{F5D1A195-51E5-8D46-9171-C44ED9492717}" dt="2024-01-29T16:37:21.125" v="1168" actId="2696"/>
        <pc:sldMkLst>
          <pc:docMk/>
          <pc:sldMk cId="1984416082" sldId="1242"/>
        </pc:sldMkLst>
      </pc:sldChg>
      <pc:sldChg chg="modSp mod replTag delTag">
        <pc:chgData name="Solaiman, K M A" userId="61bfeae8-ea51-45f4-81f4-79631245f48b" providerId="ADAL" clId="{F5D1A195-51E5-8D46-9171-C44ED9492717}" dt="2024-01-29T17:36:45.512" v="3708"/>
        <pc:sldMkLst>
          <pc:docMk/>
          <pc:sldMk cId="3416083739" sldId="1243"/>
        </pc:sldMkLst>
        <pc:spChg chg="mod">
          <ac:chgData name="Solaiman, K M A" userId="61bfeae8-ea51-45f4-81f4-79631245f48b" providerId="ADAL" clId="{F5D1A195-51E5-8D46-9171-C44ED9492717}" dt="2024-01-29T17:36:43.800" v="2641" actId="20577"/>
          <ac:spMkLst>
            <pc:docMk/>
            <pc:sldMk cId="3416083739" sldId="1243"/>
            <ac:spMk id="2" creationId="{C566B75B-E0B6-4953-C5AB-F77423F55E1F}"/>
          </ac:spMkLst>
        </pc:spChg>
      </pc:sldChg>
      <pc:sldChg chg="modSp mod replTag">
        <pc:chgData name="Solaiman, K M A" userId="61bfeae8-ea51-45f4-81f4-79631245f48b" providerId="ADAL" clId="{F5D1A195-51E5-8D46-9171-C44ED9492717}" dt="2024-01-29T17:36:44.555" v="3422"/>
        <pc:sldMkLst>
          <pc:docMk/>
          <pc:sldMk cId="891792898" sldId="1244"/>
        </pc:sldMkLst>
        <pc:spChg chg="mod">
          <ac:chgData name="Solaiman, K M A" userId="61bfeae8-ea51-45f4-81f4-79631245f48b" providerId="ADAL" clId="{F5D1A195-51E5-8D46-9171-C44ED9492717}" dt="2024-01-29T17:36:43.818" v="2664" actId="20577"/>
          <ac:spMkLst>
            <pc:docMk/>
            <pc:sldMk cId="891792898" sldId="1244"/>
            <ac:spMk id="2" creationId="{C566B75B-E0B6-4953-C5AB-F77423F55E1F}"/>
          </ac:spMkLst>
        </pc:spChg>
      </pc:sldChg>
      <pc:sldChg chg="modSp mod replTag delTag">
        <pc:chgData name="Solaiman, K M A" userId="61bfeae8-ea51-45f4-81f4-79631245f48b" providerId="ADAL" clId="{F5D1A195-51E5-8D46-9171-C44ED9492717}" dt="2024-01-29T17:36:45.514" v="3709"/>
        <pc:sldMkLst>
          <pc:docMk/>
          <pc:sldMk cId="4272621550" sldId="1245"/>
        </pc:sldMkLst>
        <pc:spChg chg="mod">
          <ac:chgData name="Solaiman, K M A" userId="61bfeae8-ea51-45f4-81f4-79631245f48b" providerId="ADAL" clId="{F5D1A195-51E5-8D46-9171-C44ED9492717}" dt="2024-01-29T17:36:43.961" v="2771" actId="20577"/>
          <ac:spMkLst>
            <pc:docMk/>
            <pc:sldMk cId="4272621550" sldId="1245"/>
            <ac:spMk id="2" creationId="{48902B68-1375-17D1-9A34-3C1C09E62C15}"/>
          </ac:spMkLst>
        </pc:spChg>
      </pc:sldChg>
      <pc:sldChg chg="modSp mod replTag delTag">
        <pc:chgData name="Solaiman, K M A" userId="61bfeae8-ea51-45f4-81f4-79631245f48b" providerId="ADAL" clId="{F5D1A195-51E5-8D46-9171-C44ED9492717}" dt="2024-01-29T17:36:45.516" v="3710"/>
        <pc:sldMkLst>
          <pc:docMk/>
          <pc:sldMk cId="1022608730" sldId="1246"/>
        </pc:sldMkLst>
        <pc:spChg chg="mod">
          <ac:chgData name="Solaiman, K M A" userId="61bfeae8-ea51-45f4-81f4-79631245f48b" providerId="ADAL" clId="{F5D1A195-51E5-8D46-9171-C44ED9492717}" dt="2024-01-29T17:36:43.979" v="2794" actId="20577"/>
          <ac:spMkLst>
            <pc:docMk/>
            <pc:sldMk cId="1022608730" sldId="1246"/>
            <ac:spMk id="2" creationId="{48902B68-1375-17D1-9A34-3C1C09E62C15}"/>
          </ac:spMkLst>
        </pc:spChg>
      </pc:sldChg>
      <pc:sldChg chg="modSp mod replTag delTag">
        <pc:chgData name="Solaiman, K M A" userId="61bfeae8-ea51-45f4-81f4-79631245f48b" providerId="ADAL" clId="{F5D1A195-51E5-8D46-9171-C44ED9492717}" dt="2024-01-29T17:36:45.517" v="3711"/>
        <pc:sldMkLst>
          <pc:docMk/>
          <pc:sldMk cId="2235676708" sldId="1247"/>
        </pc:sldMkLst>
        <pc:spChg chg="mod">
          <ac:chgData name="Solaiman, K M A" userId="61bfeae8-ea51-45f4-81f4-79631245f48b" providerId="ADAL" clId="{F5D1A195-51E5-8D46-9171-C44ED9492717}" dt="2024-01-29T17:36:43.997" v="2817" actId="20577"/>
          <ac:spMkLst>
            <pc:docMk/>
            <pc:sldMk cId="2235676708" sldId="1247"/>
            <ac:spMk id="2" creationId="{48902B68-1375-17D1-9A34-3C1C09E62C15}"/>
          </ac:spMkLst>
        </pc:spChg>
      </pc:sldChg>
      <pc:sldChg chg="modSp mod replTag delTag">
        <pc:chgData name="Solaiman, K M A" userId="61bfeae8-ea51-45f4-81f4-79631245f48b" providerId="ADAL" clId="{F5D1A195-51E5-8D46-9171-C44ED9492717}" dt="2024-01-29T17:36:45.520" v="3712"/>
        <pc:sldMkLst>
          <pc:docMk/>
          <pc:sldMk cId="593273354" sldId="1248"/>
        </pc:sldMkLst>
        <pc:spChg chg="mod">
          <ac:chgData name="Solaiman, K M A" userId="61bfeae8-ea51-45f4-81f4-79631245f48b" providerId="ADAL" clId="{F5D1A195-51E5-8D46-9171-C44ED9492717}" dt="2024-01-29T17:36:44.016" v="2840" actId="20577"/>
          <ac:spMkLst>
            <pc:docMk/>
            <pc:sldMk cId="593273354" sldId="1248"/>
            <ac:spMk id="2" creationId="{48902B68-1375-17D1-9A34-3C1C09E62C15}"/>
          </ac:spMkLst>
        </pc:spChg>
      </pc:sldChg>
      <pc:sldChg chg="modSp mod replTag delTag modNotesTx">
        <pc:chgData name="Solaiman, K M A" userId="61bfeae8-ea51-45f4-81f4-79631245f48b" providerId="ADAL" clId="{F5D1A195-51E5-8D46-9171-C44ED9492717}" dt="2024-01-29T17:36:45.521" v="3713"/>
        <pc:sldMkLst>
          <pc:docMk/>
          <pc:sldMk cId="227769303" sldId="1249"/>
        </pc:sldMkLst>
        <pc:spChg chg="mod">
          <ac:chgData name="Solaiman, K M A" userId="61bfeae8-ea51-45f4-81f4-79631245f48b" providerId="ADAL" clId="{F5D1A195-51E5-8D46-9171-C44ED9492717}" dt="2024-01-29T17:36:44.035" v="2863" actId="20577"/>
          <ac:spMkLst>
            <pc:docMk/>
            <pc:sldMk cId="227769303" sldId="1249"/>
            <ac:spMk id="2" creationId="{48902B68-1375-17D1-9A34-3C1C09E62C15}"/>
          </ac:spMkLst>
        </pc:spChg>
      </pc:sldChg>
      <pc:sldChg chg="modSp mod replTag">
        <pc:chgData name="Solaiman, K M A" userId="61bfeae8-ea51-45f4-81f4-79631245f48b" providerId="ADAL" clId="{F5D1A195-51E5-8D46-9171-C44ED9492717}" dt="2024-01-29T17:36:44.559" v="3432"/>
        <pc:sldMkLst>
          <pc:docMk/>
          <pc:sldMk cId="2027062351" sldId="1250"/>
        </pc:sldMkLst>
        <pc:spChg chg="mod">
          <ac:chgData name="Solaiman, K M A" userId="61bfeae8-ea51-45f4-81f4-79631245f48b" providerId="ADAL" clId="{F5D1A195-51E5-8D46-9171-C44ED9492717}" dt="2024-01-29T17:36:44.053" v="2886" actId="20577"/>
          <ac:spMkLst>
            <pc:docMk/>
            <pc:sldMk cId="2027062351" sldId="1250"/>
            <ac:spMk id="2" creationId="{48902B68-1375-17D1-9A34-3C1C09E62C15}"/>
          </ac:spMkLst>
        </pc:spChg>
        <pc:spChg chg="mod">
          <ac:chgData name="Solaiman, K M A" userId="61bfeae8-ea51-45f4-81f4-79631245f48b" providerId="ADAL" clId="{F5D1A195-51E5-8D46-9171-C44ED9492717}" dt="2024-01-29T17:21:57.199" v="2074" actId="20577"/>
          <ac:spMkLst>
            <pc:docMk/>
            <pc:sldMk cId="2027062351" sldId="1250"/>
            <ac:spMk id="569347" creationId="{00000000-0000-0000-0000-000000000000}"/>
          </ac:spMkLst>
        </pc:spChg>
      </pc:sldChg>
      <pc:sldChg chg="add del mod modShow">
        <pc:chgData name="Solaiman, K M A" userId="61bfeae8-ea51-45f4-81f4-79631245f48b" providerId="ADAL" clId="{F5D1A195-51E5-8D46-9171-C44ED9492717}" dt="2024-01-29T17:09:54.409" v="1933" actId="2696"/>
        <pc:sldMkLst>
          <pc:docMk/>
          <pc:sldMk cId="2527594684" sldId="1275"/>
        </pc:sldMkLst>
      </pc:sldChg>
      <pc:sldChg chg="modSp mod replTag delTag modShow">
        <pc:chgData name="Solaiman, K M A" userId="61bfeae8-ea51-45f4-81f4-79631245f48b" providerId="ADAL" clId="{F5D1A195-51E5-8D46-9171-C44ED9492717}" dt="2024-01-29T17:36:46.229" v="4266"/>
        <pc:sldMkLst>
          <pc:docMk/>
          <pc:sldMk cId="1881080144" sldId="1276"/>
        </pc:sldMkLst>
        <pc:spChg chg="mod">
          <ac:chgData name="Solaiman, K M A" userId="61bfeae8-ea51-45f4-81f4-79631245f48b" providerId="ADAL" clId="{F5D1A195-51E5-8D46-9171-C44ED9492717}" dt="2024-01-29T17:36:44.088" v="2928" actId="20577"/>
          <ac:spMkLst>
            <pc:docMk/>
            <pc:sldMk cId="1881080144" sldId="1276"/>
            <ac:spMk id="2" creationId="{C703F73D-23BF-05AC-FE50-93D30137D3CB}"/>
          </ac:spMkLst>
        </pc:spChg>
      </pc:sldChg>
      <pc:sldChg chg="modSp mod replTag delTag modShow">
        <pc:chgData name="Solaiman, K M A" userId="61bfeae8-ea51-45f4-81f4-79631245f48b" providerId="ADAL" clId="{F5D1A195-51E5-8D46-9171-C44ED9492717}" dt="2024-01-29T17:36:46.231" v="4267"/>
        <pc:sldMkLst>
          <pc:docMk/>
          <pc:sldMk cId="3209120709" sldId="1277"/>
        </pc:sldMkLst>
        <pc:spChg chg="mod">
          <ac:chgData name="Solaiman, K M A" userId="61bfeae8-ea51-45f4-81f4-79631245f48b" providerId="ADAL" clId="{F5D1A195-51E5-8D46-9171-C44ED9492717}" dt="2024-01-29T17:36:44.108" v="2951" actId="20577"/>
          <ac:spMkLst>
            <pc:docMk/>
            <pc:sldMk cId="3209120709" sldId="1277"/>
            <ac:spMk id="2" creationId="{C703F73D-23BF-05AC-FE50-93D30137D3CB}"/>
          </ac:spMkLst>
        </pc:spChg>
      </pc:sldChg>
      <pc:sldChg chg="modSp mod replTag delTag modShow">
        <pc:chgData name="Solaiman, K M A" userId="61bfeae8-ea51-45f4-81f4-79631245f48b" providerId="ADAL" clId="{F5D1A195-51E5-8D46-9171-C44ED9492717}" dt="2024-01-29T17:36:46.232" v="4268"/>
        <pc:sldMkLst>
          <pc:docMk/>
          <pc:sldMk cId="2368678190" sldId="1278"/>
        </pc:sldMkLst>
        <pc:spChg chg="mod">
          <ac:chgData name="Solaiman, K M A" userId="61bfeae8-ea51-45f4-81f4-79631245f48b" providerId="ADAL" clId="{F5D1A195-51E5-8D46-9171-C44ED9492717}" dt="2024-01-29T17:36:44.126" v="2974" actId="20577"/>
          <ac:spMkLst>
            <pc:docMk/>
            <pc:sldMk cId="2368678190" sldId="1278"/>
            <ac:spMk id="2" creationId="{C703F73D-23BF-05AC-FE50-93D30137D3CB}"/>
          </ac:spMkLst>
        </pc:spChg>
      </pc:sldChg>
      <pc:sldChg chg="modSp mod replTag delTag modShow">
        <pc:chgData name="Solaiman, K M A" userId="61bfeae8-ea51-45f4-81f4-79631245f48b" providerId="ADAL" clId="{F5D1A195-51E5-8D46-9171-C44ED9492717}" dt="2024-01-29T17:36:46.329" v="4269"/>
        <pc:sldMkLst>
          <pc:docMk/>
          <pc:sldMk cId="977003657" sldId="1279"/>
        </pc:sldMkLst>
        <pc:spChg chg="mod">
          <ac:chgData name="Solaiman, K M A" userId="61bfeae8-ea51-45f4-81f4-79631245f48b" providerId="ADAL" clId="{F5D1A195-51E5-8D46-9171-C44ED9492717}" dt="2024-01-29T17:36:44.145" v="2997" actId="20577"/>
          <ac:spMkLst>
            <pc:docMk/>
            <pc:sldMk cId="977003657" sldId="1279"/>
            <ac:spMk id="2" creationId="{C703F73D-23BF-05AC-FE50-93D30137D3CB}"/>
          </ac:spMkLst>
        </pc:spChg>
      </pc:sldChg>
      <pc:sldChg chg="modSp mod replTag delTag modShow">
        <pc:chgData name="Solaiman, K M A" userId="61bfeae8-ea51-45f4-81f4-79631245f48b" providerId="ADAL" clId="{F5D1A195-51E5-8D46-9171-C44ED9492717}" dt="2024-01-29T17:36:46.331" v="4270"/>
        <pc:sldMkLst>
          <pc:docMk/>
          <pc:sldMk cId="2301261210" sldId="1280"/>
        </pc:sldMkLst>
        <pc:spChg chg="mod">
          <ac:chgData name="Solaiman, K M A" userId="61bfeae8-ea51-45f4-81f4-79631245f48b" providerId="ADAL" clId="{F5D1A195-51E5-8D46-9171-C44ED9492717}" dt="2024-01-29T17:36:44.165" v="3020" actId="20577"/>
          <ac:spMkLst>
            <pc:docMk/>
            <pc:sldMk cId="2301261210" sldId="1280"/>
            <ac:spMk id="2" creationId="{C703F73D-23BF-05AC-FE50-93D30137D3CB}"/>
          </ac:spMkLst>
        </pc:spChg>
      </pc:sldChg>
      <pc:sldChg chg="modSp mod replTag delTag modShow">
        <pc:chgData name="Solaiman, K M A" userId="61bfeae8-ea51-45f4-81f4-79631245f48b" providerId="ADAL" clId="{F5D1A195-51E5-8D46-9171-C44ED9492717}" dt="2024-01-29T17:36:46.331" v="4271"/>
        <pc:sldMkLst>
          <pc:docMk/>
          <pc:sldMk cId="1164360109" sldId="1281"/>
        </pc:sldMkLst>
        <pc:spChg chg="mod">
          <ac:chgData name="Solaiman, K M A" userId="61bfeae8-ea51-45f4-81f4-79631245f48b" providerId="ADAL" clId="{F5D1A195-51E5-8D46-9171-C44ED9492717}" dt="2024-01-29T17:36:44.184" v="3043" actId="20577"/>
          <ac:spMkLst>
            <pc:docMk/>
            <pc:sldMk cId="1164360109" sldId="1281"/>
            <ac:spMk id="2" creationId="{C703F73D-23BF-05AC-FE50-93D30137D3CB}"/>
          </ac:spMkLst>
        </pc:spChg>
      </pc:sldChg>
      <pc:sldChg chg="modSp mod replTag modShow">
        <pc:chgData name="Solaiman, K M A" userId="61bfeae8-ea51-45f4-81f4-79631245f48b" providerId="ADAL" clId="{F5D1A195-51E5-8D46-9171-C44ED9492717}" dt="2024-01-29T17:36:44.563" v="3443"/>
        <pc:sldMkLst>
          <pc:docMk/>
          <pc:sldMk cId="1420662229" sldId="1282"/>
        </pc:sldMkLst>
        <pc:spChg chg="mod">
          <ac:chgData name="Solaiman, K M A" userId="61bfeae8-ea51-45f4-81f4-79631245f48b" providerId="ADAL" clId="{F5D1A195-51E5-8D46-9171-C44ED9492717}" dt="2024-01-29T17:36:44.203" v="3066" actId="20577"/>
          <ac:spMkLst>
            <pc:docMk/>
            <pc:sldMk cId="1420662229" sldId="1282"/>
            <ac:spMk id="2" creationId="{C703F73D-23BF-05AC-FE50-93D30137D3CB}"/>
          </ac:spMkLst>
        </pc:spChg>
      </pc:sldChg>
      <pc:sldChg chg="modSp mod replTag delTag modShow">
        <pc:chgData name="Solaiman, K M A" userId="61bfeae8-ea51-45f4-81f4-79631245f48b" providerId="ADAL" clId="{F5D1A195-51E5-8D46-9171-C44ED9492717}" dt="2024-01-29T17:36:46.333" v="4272"/>
        <pc:sldMkLst>
          <pc:docMk/>
          <pc:sldMk cId="4193042045" sldId="1283"/>
        </pc:sldMkLst>
        <pc:spChg chg="mod">
          <ac:chgData name="Solaiman, K M A" userId="61bfeae8-ea51-45f4-81f4-79631245f48b" providerId="ADAL" clId="{F5D1A195-51E5-8D46-9171-C44ED9492717}" dt="2024-01-29T17:36:44.221" v="3089" actId="20577"/>
          <ac:spMkLst>
            <pc:docMk/>
            <pc:sldMk cId="4193042045" sldId="1283"/>
            <ac:spMk id="2" creationId="{EF6DBE0B-028D-117B-C5A1-25DE5733BDB8}"/>
          </ac:spMkLst>
        </pc:spChg>
        <pc:spChg chg="mod">
          <ac:chgData name="Solaiman, K M A" userId="61bfeae8-ea51-45f4-81f4-79631245f48b" providerId="ADAL" clId="{F5D1A195-51E5-8D46-9171-C44ED9492717}" dt="2024-01-29T17:13:47.206" v="2025" actId="1076"/>
          <ac:spMkLst>
            <pc:docMk/>
            <pc:sldMk cId="4193042045" sldId="1283"/>
            <ac:spMk id="542723" creationId="{00000000-0000-0000-0000-000000000000}"/>
          </ac:spMkLst>
        </pc:spChg>
      </pc:sldChg>
      <pc:sldChg chg="modSp mod replTag delTag modShow">
        <pc:chgData name="Solaiman, K M A" userId="61bfeae8-ea51-45f4-81f4-79631245f48b" providerId="ADAL" clId="{F5D1A195-51E5-8D46-9171-C44ED9492717}" dt="2024-01-29T17:36:46.338" v="4273"/>
        <pc:sldMkLst>
          <pc:docMk/>
          <pc:sldMk cId="3963727672" sldId="1284"/>
        </pc:sldMkLst>
        <pc:spChg chg="mod">
          <ac:chgData name="Solaiman, K M A" userId="61bfeae8-ea51-45f4-81f4-79631245f48b" providerId="ADAL" clId="{F5D1A195-51E5-8D46-9171-C44ED9492717}" dt="2024-01-29T17:36:44.239" v="3112" actId="20577"/>
          <ac:spMkLst>
            <pc:docMk/>
            <pc:sldMk cId="3963727672" sldId="1284"/>
            <ac:spMk id="2" creationId="{EF6DBE0B-028D-117B-C5A1-25DE5733BDB8}"/>
          </ac:spMkLst>
        </pc:spChg>
        <pc:spChg chg="mod">
          <ac:chgData name="Solaiman, K M A" userId="61bfeae8-ea51-45f4-81f4-79631245f48b" providerId="ADAL" clId="{F5D1A195-51E5-8D46-9171-C44ED9492717}" dt="2024-01-29T17:13:52.323" v="2026" actId="1076"/>
          <ac:spMkLst>
            <pc:docMk/>
            <pc:sldMk cId="3963727672" sldId="1284"/>
            <ac:spMk id="542723" creationId="{00000000-0000-0000-0000-000000000000}"/>
          </ac:spMkLst>
        </pc:spChg>
      </pc:sldChg>
      <pc:sldChg chg="modSp mod replTag delTag modShow">
        <pc:chgData name="Solaiman, K M A" userId="61bfeae8-ea51-45f4-81f4-79631245f48b" providerId="ADAL" clId="{F5D1A195-51E5-8D46-9171-C44ED9492717}" dt="2024-01-29T17:36:46.340" v="4274"/>
        <pc:sldMkLst>
          <pc:docMk/>
          <pc:sldMk cId="1398617082" sldId="1285"/>
        </pc:sldMkLst>
        <pc:spChg chg="mod">
          <ac:chgData name="Solaiman, K M A" userId="61bfeae8-ea51-45f4-81f4-79631245f48b" providerId="ADAL" clId="{F5D1A195-51E5-8D46-9171-C44ED9492717}" dt="2024-01-29T17:36:44.259" v="3135" actId="20577"/>
          <ac:spMkLst>
            <pc:docMk/>
            <pc:sldMk cId="1398617082" sldId="1285"/>
            <ac:spMk id="2" creationId="{EF6DBE0B-028D-117B-C5A1-25DE5733BDB8}"/>
          </ac:spMkLst>
        </pc:spChg>
        <pc:spChg chg="mod">
          <ac:chgData name="Solaiman, K M A" userId="61bfeae8-ea51-45f4-81f4-79631245f48b" providerId="ADAL" clId="{F5D1A195-51E5-8D46-9171-C44ED9492717}" dt="2024-01-29T17:13:58.738" v="2027" actId="1076"/>
          <ac:spMkLst>
            <pc:docMk/>
            <pc:sldMk cId="1398617082" sldId="1285"/>
            <ac:spMk id="542723" creationId="{00000000-0000-0000-0000-000000000000}"/>
          </ac:spMkLst>
        </pc:spChg>
      </pc:sldChg>
      <pc:sldChg chg="modSp mod replTag delTag modShow">
        <pc:chgData name="Solaiman, K M A" userId="61bfeae8-ea51-45f4-81f4-79631245f48b" providerId="ADAL" clId="{F5D1A195-51E5-8D46-9171-C44ED9492717}" dt="2024-01-29T17:36:46.341" v="4275"/>
        <pc:sldMkLst>
          <pc:docMk/>
          <pc:sldMk cId="1288496676" sldId="1286"/>
        </pc:sldMkLst>
        <pc:spChg chg="mod">
          <ac:chgData name="Solaiman, K M A" userId="61bfeae8-ea51-45f4-81f4-79631245f48b" providerId="ADAL" clId="{F5D1A195-51E5-8D46-9171-C44ED9492717}" dt="2024-01-29T17:36:44.277" v="3158" actId="20577"/>
          <ac:spMkLst>
            <pc:docMk/>
            <pc:sldMk cId="1288496676" sldId="1286"/>
            <ac:spMk id="2" creationId="{EF6DBE0B-028D-117B-C5A1-25DE5733BDB8}"/>
          </ac:spMkLst>
        </pc:spChg>
        <pc:spChg chg="mod">
          <ac:chgData name="Solaiman, K M A" userId="61bfeae8-ea51-45f4-81f4-79631245f48b" providerId="ADAL" clId="{F5D1A195-51E5-8D46-9171-C44ED9492717}" dt="2024-01-29T17:14:02.622" v="2028" actId="1076"/>
          <ac:spMkLst>
            <pc:docMk/>
            <pc:sldMk cId="1288496676" sldId="1286"/>
            <ac:spMk id="542723" creationId="{00000000-0000-0000-0000-000000000000}"/>
          </ac:spMkLst>
        </pc:spChg>
        <pc:picChg chg="mod">
          <ac:chgData name="Solaiman, K M A" userId="61bfeae8-ea51-45f4-81f4-79631245f48b" providerId="ADAL" clId="{F5D1A195-51E5-8D46-9171-C44ED9492717}" dt="2024-01-29T17:14:06.256" v="2029" actId="1076"/>
          <ac:picMkLst>
            <pc:docMk/>
            <pc:sldMk cId="1288496676" sldId="1286"/>
            <ac:picMk id="11" creationId="{00000000-0000-0000-0000-000000000000}"/>
          </ac:picMkLst>
        </pc:picChg>
        <pc:picChg chg="mod">
          <ac:chgData name="Solaiman, K M A" userId="61bfeae8-ea51-45f4-81f4-79631245f48b" providerId="ADAL" clId="{F5D1A195-51E5-8D46-9171-C44ED9492717}" dt="2024-01-29T17:14:06.256" v="2029" actId="1076"/>
          <ac:picMkLst>
            <pc:docMk/>
            <pc:sldMk cId="1288496676" sldId="1286"/>
            <ac:picMk id="13" creationId="{00000000-0000-0000-0000-000000000000}"/>
          </ac:picMkLst>
        </pc:picChg>
      </pc:sldChg>
      <pc:sldChg chg="modSp mod replTag">
        <pc:chgData name="Solaiman, K M A" userId="61bfeae8-ea51-45f4-81f4-79631245f48b" providerId="ADAL" clId="{F5D1A195-51E5-8D46-9171-C44ED9492717}" dt="2024-01-29T17:36:44.565" v="3448"/>
        <pc:sldMkLst>
          <pc:docMk/>
          <pc:sldMk cId="1893309241" sldId="1287"/>
        </pc:sldMkLst>
        <pc:spChg chg="mod">
          <ac:chgData name="Solaiman, K M A" userId="61bfeae8-ea51-45f4-81f4-79631245f48b" providerId="ADAL" clId="{F5D1A195-51E5-8D46-9171-C44ED9492717}" dt="2024-01-29T17:36:44.295" v="3181" actId="20577"/>
          <ac:spMkLst>
            <pc:docMk/>
            <pc:sldMk cId="1893309241" sldId="1287"/>
            <ac:spMk id="2" creationId="{EF6DBE0B-028D-117B-C5A1-25DE5733BDB8}"/>
          </ac:spMkLst>
        </pc:spChg>
        <pc:spChg chg="mod">
          <ac:chgData name="Solaiman, K M A" userId="61bfeae8-ea51-45f4-81f4-79631245f48b" providerId="ADAL" clId="{F5D1A195-51E5-8D46-9171-C44ED9492717}" dt="2024-01-29T17:14:27.463" v="2034" actId="20577"/>
          <ac:spMkLst>
            <pc:docMk/>
            <pc:sldMk cId="1893309241" sldId="1287"/>
            <ac:spMk id="542723" creationId="{00000000-0000-0000-0000-000000000000}"/>
          </ac:spMkLst>
        </pc:spChg>
        <pc:picChg chg="mod">
          <ac:chgData name="Solaiman, K M A" userId="61bfeae8-ea51-45f4-81f4-79631245f48b" providerId="ADAL" clId="{F5D1A195-51E5-8D46-9171-C44ED9492717}" dt="2024-01-29T17:14:33.389" v="2035" actId="1076"/>
          <ac:picMkLst>
            <pc:docMk/>
            <pc:sldMk cId="1893309241" sldId="1287"/>
            <ac:picMk id="11" creationId="{00000000-0000-0000-0000-000000000000}"/>
          </ac:picMkLst>
        </pc:picChg>
        <pc:picChg chg="mod">
          <ac:chgData name="Solaiman, K M A" userId="61bfeae8-ea51-45f4-81f4-79631245f48b" providerId="ADAL" clId="{F5D1A195-51E5-8D46-9171-C44ED9492717}" dt="2024-01-29T17:14:33.389" v="2035" actId="1076"/>
          <ac:picMkLst>
            <pc:docMk/>
            <pc:sldMk cId="1893309241" sldId="1287"/>
            <ac:picMk id="13" creationId="{00000000-0000-0000-0000-000000000000}"/>
          </ac:picMkLst>
        </pc:picChg>
        <pc:picChg chg="mod">
          <ac:chgData name="Solaiman, K M A" userId="61bfeae8-ea51-45f4-81f4-79631245f48b" providerId="ADAL" clId="{F5D1A195-51E5-8D46-9171-C44ED9492717}" dt="2024-01-29T17:14:21.074" v="2030" actId="1076"/>
          <ac:picMkLst>
            <pc:docMk/>
            <pc:sldMk cId="1893309241" sldId="1287"/>
            <ac:picMk id="17412" creationId="{00000000-0000-0000-0000-000000000000}"/>
          </ac:picMkLst>
        </pc:picChg>
      </pc:sldChg>
      <pc:sldChg chg="mod replTag delTag modShow">
        <pc:chgData name="Solaiman, K M A" userId="61bfeae8-ea51-45f4-81f4-79631245f48b" providerId="ADAL" clId="{F5D1A195-51E5-8D46-9171-C44ED9492717}" dt="2024-01-29T17:36:46.343" v="4276"/>
        <pc:sldMkLst>
          <pc:docMk/>
          <pc:sldMk cId="2106533523" sldId="1288"/>
        </pc:sldMkLst>
      </pc:sldChg>
      <pc:sldChg chg="mod replTag delTag modShow">
        <pc:chgData name="Solaiman, K M A" userId="61bfeae8-ea51-45f4-81f4-79631245f48b" providerId="ADAL" clId="{F5D1A195-51E5-8D46-9171-C44ED9492717}" dt="2024-01-29T17:36:46.344" v="4277"/>
        <pc:sldMkLst>
          <pc:docMk/>
          <pc:sldMk cId="2843508289" sldId="1289"/>
        </pc:sldMkLst>
      </pc:sldChg>
      <pc:sldChg chg="mod replTag delTag modShow">
        <pc:chgData name="Solaiman, K M A" userId="61bfeae8-ea51-45f4-81f4-79631245f48b" providerId="ADAL" clId="{F5D1A195-51E5-8D46-9171-C44ED9492717}" dt="2024-01-29T17:36:46.346" v="4278"/>
        <pc:sldMkLst>
          <pc:docMk/>
          <pc:sldMk cId="2888984369" sldId="1290"/>
        </pc:sldMkLst>
      </pc:sldChg>
      <pc:sldChg chg="mod replTag delTag modShow">
        <pc:chgData name="Solaiman, K M A" userId="61bfeae8-ea51-45f4-81f4-79631245f48b" providerId="ADAL" clId="{F5D1A195-51E5-8D46-9171-C44ED9492717}" dt="2024-01-29T17:36:46.347" v="4279"/>
        <pc:sldMkLst>
          <pc:docMk/>
          <pc:sldMk cId="2369308687" sldId="1291"/>
        </pc:sldMkLst>
      </pc:sldChg>
      <pc:sldChg chg="mod replTag delTag modShow">
        <pc:chgData name="Solaiman, K M A" userId="61bfeae8-ea51-45f4-81f4-79631245f48b" providerId="ADAL" clId="{F5D1A195-51E5-8D46-9171-C44ED9492717}" dt="2024-01-29T17:36:46.348" v="4280"/>
        <pc:sldMkLst>
          <pc:docMk/>
          <pc:sldMk cId="3900545520" sldId="1292"/>
        </pc:sldMkLst>
      </pc:sldChg>
      <pc:sldChg chg="mod replTag delTag modShow">
        <pc:chgData name="Solaiman, K M A" userId="61bfeae8-ea51-45f4-81f4-79631245f48b" providerId="ADAL" clId="{F5D1A195-51E5-8D46-9171-C44ED9492717}" dt="2024-01-29T17:36:46.349" v="4281"/>
        <pc:sldMkLst>
          <pc:docMk/>
          <pc:sldMk cId="3072822612" sldId="1293"/>
        </pc:sldMkLst>
      </pc:sldChg>
      <pc:sldChg chg="modSp mod replTag">
        <pc:chgData name="Solaiman, K M A" userId="61bfeae8-ea51-45f4-81f4-79631245f48b" providerId="ADAL" clId="{F5D1A195-51E5-8D46-9171-C44ED9492717}" dt="2024-01-29T17:36:44.569" v="3458"/>
        <pc:sldMkLst>
          <pc:docMk/>
          <pc:sldMk cId="4043435791" sldId="1294"/>
        </pc:sldMkLst>
        <pc:spChg chg="mod">
          <ac:chgData name="Solaiman, K M A" userId="61bfeae8-ea51-45f4-81f4-79631245f48b" providerId="ADAL" clId="{F5D1A195-51E5-8D46-9171-C44ED9492717}" dt="2024-01-29T17:16:08.866" v="2055" actId="403"/>
          <ac:spMkLst>
            <pc:docMk/>
            <pc:sldMk cId="4043435791" sldId="1294"/>
            <ac:spMk id="551939" creationId="{00000000-0000-0000-0000-000000000000}"/>
          </ac:spMkLst>
        </pc:spChg>
      </pc:sldChg>
      <pc:sldChg chg="addSp modSp del mod modAnim replTag delTag">
        <pc:chgData name="Solaiman, K M A" userId="61bfeae8-ea51-45f4-81f4-79631245f48b" providerId="ADAL" clId="{F5D1A195-51E5-8D46-9171-C44ED9492717}" dt="2024-01-29T17:36:46.383" v="4293" actId="2696"/>
        <pc:sldMkLst>
          <pc:docMk/>
          <pc:sldMk cId="2267893715" sldId="1295"/>
        </pc:sldMkLst>
        <pc:spChg chg="mod">
          <ac:chgData name="Solaiman, K M A" userId="61bfeae8-ea51-45f4-81f4-79631245f48b" providerId="ADAL" clId="{F5D1A195-51E5-8D46-9171-C44ED9492717}" dt="2024-01-29T17:13:12.329" v="2024" actId="400"/>
          <ac:spMkLst>
            <pc:docMk/>
            <pc:sldMk cId="2267893715" sldId="1295"/>
            <ac:spMk id="3" creationId="{9FC61619-C542-6049-9B11-A4528774BCF1}"/>
          </ac:spMkLst>
        </pc:spChg>
        <pc:spChg chg="mod">
          <ac:chgData name="Solaiman, K M A" userId="61bfeae8-ea51-45f4-81f4-79631245f48b" providerId="ADAL" clId="{F5D1A195-51E5-8D46-9171-C44ED9492717}" dt="2024-01-29T17:36:44.442" v="3269" actId="20577"/>
          <ac:spMkLst>
            <pc:docMk/>
            <pc:sldMk cId="2267893715" sldId="1295"/>
            <ac:spMk id="4" creationId="{E8C7E47B-85F1-F605-3704-17882954D611}"/>
          </ac:spMkLst>
        </pc:spChg>
        <pc:spChg chg="add mod">
          <ac:chgData name="Solaiman, K M A" userId="61bfeae8-ea51-45f4-81f4-79631245f48b" providerId="ADAL" clId="{F5D1A195-51E5-8D46-9171-C44ED9492717}" dt="2024-01-29T17:16:49.586" v="2062"/>
          <ac:spMkLst>
            <pc:docMk/>
            <pc:sldMk cId="2267893715" sldId="1295"/>
            <ac:spMk id="5" creationId="{36C68154-76D6-A178-2831-A998620C77B4}"/>
          </ac:spMkLst>
        </pc:spChg>
      </pc:sldChg>
      <pc:sldChg chg="modSp mod replTag modShow">
        <pc:chgData name="Solaiman, K M A" userId="61bfeae8-ea51-45f4-81f4-79631245f48b" providerId="ADAL" clId="{F5D1A195-51E5-8D46-9171-C44ED9492717}" dt="2024-01-29T17:36:44.570" v="3462"/>
        <pc:sldMkLst>
          <pc:docMk/>
          <pc:sldMk cId="727684516" sldId="1296"/>
        </pc:sldMkLst>
        <pc:spChg chg="mod">
          <ac:chgData name="Solaiman, K M A" userId="61bfeae8-ea51-45f4-81f4-79631245f48b" providerId="ADAL" clId="{F5D1A195-51E5-8D46-9171-C44ED9492717}" dt="2024-01-29T17:36:44.457" v="3288" actId="20577"/>
          <ac:spMkLst>
            <pc:docMk/>
            <pc:sldMk cId="727684516" sldId="1296"/>
            <ac:spMk id="4" creationId="{E8C7E47B-85F1-F605-3704-17882954D611}"/>
          </ac:spMkLst>
        </pc:spChg>
      </pc:sldChg>
      <pc:sldChg chg="modSp add mod replTag">
        <pc:chgData name="Solaiman, K M A" userId="61bfeae8-ea51-45f4-81f4-79631245f48b" providerId="ADAL" clId="{F5D1A195-51E5-8D46-9171-C44ED9492717}" dt="2024-01-29T17:36:44.542" v="3387"/>
        <pc:sldMkLst>
          <pc:docMk/>
          <pc:sldMk cId="2532819913" sldId="1297"/>
        </pc:sldMkLst>
        <pc:spChg chg="mod">
          <ac:chgData name="Solaiman, K M A" userId="61bfeae8-ea51-45f4-81f4-79631245f48b" providerId="ADAL" clId="{F5D1A195-51E5-8D46-9171-C44ED9492717}" dt="2024-01-29T15:02:17.218" v="280" actId="403"/>
          <ac:spMkLst>
            <pc:docMk/>
            <pc:sldMk cId="2532819913" sldId="1297"/>
            <ac:spMk id="3" creationId="{2FF9F041-2577-D498-BC77-00A431B29A73}"/>
          </ac:spMkLst>
        </pc:spChg>
      </pc:sldChg>
      <pc:sldChg chg="addSp delSp modSp add del mod replTag delTag">
        <pc:chgData name="Solaiman, K M A" userId="61bfeae8-ea51-45f4-81f4-79631245f48b" providerId="ADAL" clId="{F5D1A195-51E5-8D46-9171-C44ED9492717}" dt="2024-01-29T17:36:44.775" v="3495" actId="2696"/>
        <pc:sldMkLst>
          <pc:docMk/>
          <pc:sldMk cId="692671896" sldId="1298"/>
        </pc:sldMkLst>
        <pc:spChg chg="add">
          <ac:chgData name="Solaiman, K M A" userId="61bfeae8-ea51-45f4-81f4-79631245f48b" providerId="ADAL" clId="{F5D1A195-51E5-8D46-9171-C44ED9492717}" dt="2024-01-29T15:03:21.116" v="284"/>
          <ac:spMkLst>
            <pc:docMk/>
            <pc:sldMk cId="692671896" sldId="1298"/>
            <ac:spMk id="4" creationId="{016BEF6B-CD1F-FAAE-6492-5803EF392B17}"/>
          </ac:spMkLst>
        </pc:spChg>
        <pc:spChg chg="mod">
          <ac:chgData name="Solaiman, K M A" userId="61bfeae8-ea51-45f4-81f4-79631245f48b" providerId="ADAL" clId="{F5D1A195-51E5-8D46-9171-C44ED9492717}" dt="2024-01-29T15:03:08.657" v="282"/>
          <ac:spMkLst>
            <pc:docMk/>
            <pc:sldMk cId="692671896" sldId="1298"/>
            <ac:spMk id="5" creationId="{8DC0501D-8C84-83CF-B98D-D0A1AEFACF61}"/>
          </ac:spMkLst>
        </pc:spChg>
        <pc:spChg chg="mod">
          <ac:chgData name="Solaiman, K M A" userId="61bfeae8-ea51-45f4-81f4-79631245f48b" providerId="ADAL" clId="{F5D1A195-51E5-8D46-9171-C44ED9492717}" dt="2024-01-29T15:04:23.334" v="341" actId="20577"/>
          <ac:spMkLst>
            <pc:docMk/>
            <pc:sldMk cId="692671896" sldId="1298"/>
            <ac:spMk id="10" creationId="{3C30279F-2A31-164E-C33A-3D6E1D99E78F}"/>
          </ac:spMkLst>
        </pc:spChg>
        <pc:picChg chg="add mod replST">
          <ac:chgData name="Solaiman, K M A" userId="61bfeae8-ea51-45f4-81f4-79631245f48b" providerId="ADAL" clId="{F5D1A195-51E5-8D46-9171-C44ED9492717}" dt="2024-01-29T17:36:44.738" v="3484"/>
          <ac:picMkLst>
            <pc:docMk/>
            <pc:sldMk cId="692671896" sldId="1298"/>
            <ac:picMk id="11" creationId="{DB066974-11C8-2690-00B8-FB5A14A3B02F}"/>
          </ac:picMkLst>
        </pc:picChg>
        <pc:picChg chg="del">
          <ac:chgData name="Solaiman, K M A" userId="61bfeae8-ea51-45f4-81f4-79631245f48b" providerId="ADAL" clId="{F5D1A195-51E5-8D46-9171-C44ED9492717}" dt="2024-01-29T15:03:20.730" v="283" actId="478"/>
          <ac:picMkLst>
            <pc:docMk/>
            <pc:sldMk cId="692671896" sldId="1298"/>
            <ac:picMk id="2050" creationId="{3131F3E9-82FF-E9A0-B4B7-A87D84D71D01}"/>
          </ac:picMkLst>
        </pc:picChg>
      </pc:sldChg>
      <pc:sldChg chg="addSp delSp modSp new del mod setBg">
        <pc:chgData name="Solaiman, K M A" userId="61bfeae8-ea51-45f4-81f4-79631245f48b" providerId="ADAL" clId="{F5D1A195-51E5-8D46-9171-C44ED9492717}" dt="2024-01-29T15:07:34.247" v="363" actId="2696"/>
        <pc:sldMkLst>
          <pc:docMk/>
          <pc:sldMk cId="3658902599" sldId="1299"/>
        </pc:sldMkLst>
        <pc:spChg chg="del mod">
          <ac:chgData name="Solaiman, K M A" userId="61bfeae8-ea51-45f4-81f4-79631245f48b" providerId="ADAL" clId="{F5D1A195-51E5-8D46-9171-C44ED9492717}" dt="2024-01-29T15:05:54.159" v="348" actId="478"/>
          <ac:spMkLst>
            <pc:docMk/>
            <pc:sldMk cId="3658902599" sldId="1299"/>
            <ac:spMk id="2" creationId="{93C23595-8572-2ABC-6E7A-399036687D0A}"/>
          </ac:spMkLst>
        </pc:spChg>
        <pc:spChg chg="del">
          <ac:chgData name="Solaiman, K M A" userId="61bfeae8-ea51-45f4-81f4-79631245f48b" providerId="ADAL" clId="{F5D1A195-51E5-8D46-9171-C44ED9492717}" dt="2024-01-29T15:05:39.925" v="343" actId="931"/>
          <ac:spMkLst>
            <pc:docMk/>
            <pc:sldMk cId="3658902599" sldId="1299"/>
            <ac:spMk id="3" creationId="{CF1107A9-F864-4A35-C4F1-31AF5C21FB29}"/>
          </ac:spMkLst>
        </pc:spChg>
        <pc:spChg chg="mod ord">
          <ac:chgData name="Solaiman, K M A" userId="61bfeae8-ea51-45f4-81f4-79631245f48b" providerId="ADAL" clId="{F5D1A195-51E5-8D46-9171-C44ED9492717}" dt="2024-01-29T15:05:58.467" v="350" actId="26606"/>
          <ac:spMkLst>
            <pc:docMk/>
            <pc:sldMk cId="3658902599" sldId="1299"/>
            <ac:spMk id="4" creationId="{64B41A47-7C18-DA2F-1FE0-DAED8AFFDF36}"/>
          </ac:spMkLst>
        </pc:spChg>
        <pc:spChg chg="add del">
          <ac:chgData name="Solaiman, K M A" userId="61bfeae8-ea51-45f4-81f4-79631245f48b" providerId="ADAL" clId="{F5D1A195-51E5-8D46-9171-C44ED9492717}" dt="2024-01-29T15:05:55.839" v="349" actId="478"/>
          <ac:spMkLst>
            <pc:docMk/>
            <pc:sldMk cId="3658902599" sldId="1299"/>
            <ac:spMk id="14" creationId="{D18C5D31-9C79-7E0E-8B27-65D250B950D9}"/>
          </ac:spMkLst>
        </pc:spChg>
        <pc:spChg chg="add del">
          <ac:chgData name="Solaiman, K M A" userId="61bfeae8-ea51-45f4-81f4-79631245f48b" providerId="ADAL" clId="{F5D1A195-51E5-8D46-9171-C44ED9492717}" dt="2024-01-29T15:05:58.467" v="350" actId="26606"/>
          <ac:spMkLst>
            <pc:docMk/>
            <pc:sldMk cId="3658902599" sldId="1299"/>
            <ac:spMk id="17" creationId="{53B475F8-50AE-46A0-9943-B2B63183D50C}"/>
          </ac:spMkLst>
        </pc:spChg>
        <pc:spChg chg="add del">
          <ac:chgData name="Solaiman, K M A" userId="61bfeae8-ea51-45f4-81f4-79631245f48b" providerId="ADAL" clId="{F5D1A195-51E5-8D46-9171-C44ED9492717}" dt="2024-01-29T15:05:58.467" v="350" actId="26606"/>
          <ac:spMkLst>
            <pc:docMk/>
            <pc:sldMk cId="3658902599" sldId="1299"/>
            <ac:spMk id="19" creationId="{75F6FDB4-2351-48C2-A863-2364A02343C0}"/>
          </ac:spMkLst>
        </pc:spChg>
        <pc:spChg chg="add">
          <ac:chgData name="Solaiman, K M A" userId="61bfeae8-ea51-45f4-81f4-79631245f48b" providerId="ADAL" clId="{F5D1A195-51E5-8D46-9171-C44ED9492717}" dt="2024-01-29T15:05:58.467" v="350" actId="26606"/>
          <ac:spMkLst>
            <pc:docMk/>
            <pc:sldMk cId="3658902599" sldId="1299"/>
            <ac:spMk id="24" creationId="{799448F2-0E5B-42DA-B2D1-11A14E947BD4}"/>
          </ac:spMkLst>
        </pc:spChg>
        <pc:spChg chg="add">
          <ac:chgData name="Solaiman, K M A" userId="61bfeae8-ea51-45f4-81f4-79631245f48b" providerId="ADAL" clId="{F5D1A195-51E5-8D46-9171-C44ED9492717}" dt="2024-01-29T15:05:58.467" v="350" actId="26606"/>
          <ac:spMkLst>
            <pc:docMk/>
            <pc:sldMk cId="3658902599" sldId="1299"/>
            <ac:spMk id="26" creationId="{4E8A7552-20E1-4F34-ADAB-C1DB6634D47E}"/>
          </ac:spMkLst>
        </pc:spChg>
        <pc:picChg chg="add del mod ord">
          <ac:chgData name="Solaiman, K M A" userId="61bfeae8-ea51-45f4-81f4-79631245f48b" providerId="ADAL" clId="{F5D1A195-51E5-8D46-9171-C44ED9492717}" dt="2024-01-29T15:07:31.206" v="362" actId="21"/>
          <ac:picMkLst>
            <pc:docMk/>
            <pc:sldMk cId="3658902599" sldId="1299"/>
            <ac:picMk id="6" creationId="{18F1DE9D-4B43-47E0-1C70-5FD871E5B5FA}"/>
          </ac:picMkLst>
        </pc:picChg>
        <pc:picChg chg="add del mod ord">
          <ac:chgData name="Solaiman, K M A" userId="61bfeae8-ea51-45f4-81f4-79631245f48b" providerId="ADAL" clId="{F5D1A195-51E5-8D46-9171-C44ED9492717}" dt="2024-01-29T15:06:22.804" v="351" actId="21"/>
          <ac:picMkLst>
            <pc:docMk/>
            <pc:sldMk cId="3658902599" sldId="1299"/>
            <ac:picMk id="8" creationId="{406E40A9-F02B-553B-C4D9-A54C05B9405C}"/>
          </ac:picMkLst>
        </pc:picChg>
        <pc:picChg chg="add del mod ord">
          <ac:chgData name="Solaiman, K M A" userId="61bfeae8-ea51-45f4-81f4-79631245f48b" providerId="ADAL" clId="{F5D1A195-51E5-8D46-9171-C44ED9492717}" dt="2024-01-29T15:06:22.804" v="351" actId="21"/>
          <ac:picMkLst>
            <pc:docMk/>
            <pc:sldMk cId="3658902599" sldId="1299"/>
            <ac:picMk id="10" creationId="{62D3CB8F-E47C-970B-C7EC-E0D16EADF8D0}"/>
          </ac:picMkLst>
        </pc:picChg>
      </pc:sldChg>
      <pc:sldChg chg="addSp delSp modSp new mod setBg replTag">
        <pc:chgData name="Solaiman, K M A" userId="61bfeae8-ea51-45f4-81f4-79631245f48b" providerId="ADAL" clId="{F5D1A195-51E5-8D46-9171-C44ED9492717}" dt="2024-01-29T17:36:44.540" v="3382"/>
        <pc:sldMkLst>
          <pc:docMk/>
          <pc:sldMk cId="1189527990" sldId="1300"/>
        </pc:sldMkLst>
        <pc:spChg chg="del mod">
          <ac:chgData name="Solaiman, K M A" userId="61bfeae8-ea51-45f4-81f4-79631245f48b" providerId="ADAL" clId="{F5D1A195-51E5-8D46-9171-C44ED9492717}" dt="2024-01-29T15:06:44.451" v="355" actId="478"/>
          <ac:spMkLst>
            <pc:docMk/>
            <pc:sldMk cId="1189527990" sldId="1300"/>
            <ac:spMk id="2" creationId="{282D2D64-10E9-BEA0-663E-5C62E6B987EE}"/>
          </ac:spMkLst>
        </pc:spChg>
        <pc:spChg chg="del mod">
          <ac:chgData name="Solaiman, K M A" userId="61bfeae8-ea51-45f4-81f4-79631245f48b" providerId="ADAL" clId="{F5D1A195-51E5-8D46-9171-C44ED9492717}" dt="2024-01-29T15:06:45.943" v="356" actId="478"/>
          <ac:spMkLst>
            <pc:docMk/>
            <pc:sldMk cId="1189527990" sldId="1300"/>
            <ac:spMk id="3" creationId="{4F46899F-0092-96F4-E417-438FEEFDE208}"/>
          </ac:spMkLst>
        </pc:spChg>
        <pc:spChg chg="mod">
          <ac:chgData name="Solaiman, K M A" userId="61bfeae8-ea51-45f4-81f4-79631245f48b" providerId="ADAL" clId="{F5D1A195-51E5-8D46-9171-C44ED9492717}" dt="2024-01-29T15:06:48.749" v="357" actId="26606"/>
          <ac:spMkLst>
            <pc:docMk/>
            <pc:sldMk cId="1189527990" sldId="1300"/>
            <ac:spMk id="4" creationId="{F801FB8D-A32E-43A2-500C-2DE27016AB62}"/>
          </ac:spMkLst>
        </pc:spChg>
        <pc:spChg chg="add del">
          <ac:chgData name="Solaiman, K M A" userId="61bfeae8-ea51-45f4-81f4-79631245f48b" providerId="ADAL" clId="{F5D1A195-51E5-8D46-9171-C44ED9492717}" dt="2024-01-29T15:06:48.749" v="357" actId="26606"/>
          <ac:spMkLst>
            <pc:docMk/>
            <pc:sldMk cId="1189527990" sldId="1300"/>
            <ac:spMk id="11" creationId="{0BAAA925-2FEE-4E9B-B60C-B03A886BDC4C}"/>
          </ac:spMkLst>
        </pc:spChg>
        <pc:spChg chg="add del">
          <ac:chgData name="Solaiman, K M A" userId="61bfeae8-ea51-45f4-81f4-79631245f48b" providerId="ADAL" clId="{F5D1A195-51E5-8D46-9171-C44ED9492717}" dt="2024-01-29T15:06:48.749" v="357" actId="26606"/>
          <ac:spMkLst>
            <pc:docMk/>
            <pc:sldMk cId="1189527990" sldId="1300"/>
            <ac:spMk id="17" creationId="{CBC4F608-B4B8-48C3-9572-C0F061B1CD99}"/>
          </ac:spMkLst>
        </pc:spChg>
        <pc:spChg chg="add del">
          <ac:chgData name="Solaiman, K M A" userId="61bfeae8-ea51-45f4-81f4-79631245f48b" providerId="ADAL" clId="{F5D1A195-51E5-8D46-9171-C44ED9492717}" dt="2024-01-29T15:06:48.749" v="357" actId="26606"/>
          <ac:spMkLst>
            <pc:docMk/>
            <pc:sldMk cId="1189527990" sldId="1300"/>
            <ac:spMk id="19" creationId="{1382A32C-5B0C-4B1C-A074-76C6DBCC9F87}"/>
          </ac:spMkLst>
        </pc:spChg>
        <pc:spChg chg="add">
          <ac:chgData name="Solaiman, K M A" userId="61bfeae8-ea51-45f4-81f4-79631245f48b" providerId="ADAL" clId="{F5D1A195-51E5-8D46-9171-C44ED9492717}" dt="2024-01-29T15:06:48.749" v="357" actId="26606"/>
          <ac:spMkLst>
            <pc:docMk/>
            <pc:sldMk cId="1189527990" sldId="1300"/>
            <ac:spMk id="24" creationId="{A9F529C3-C941-49FD-8C67-82F134F64BDB}"/>
          </ac:spMkLst>
        </pc:spChg>
        <pc:spChg chg="add">
          <ac:chgData name="Solaiman, K M A" userId="61bfeae8-ea51-45f4-81f4-79631245f48b" providerId="ADAL" clId="{F5D1A195-51E5-8D46-9171-C44ED9492717}" dt="2024-01-29T15:06:48.749" v="357" actId="26606"/>
          <ac:spMkLst>
            <pc:docMk/>
            <pc:sldMk cId="1189527990" sldId="1300"/>
            <ac:spMk id="26" creationId="{20586029-32A0-47E5-9AEC-AE3ABA6B94D0}"/>
          </ac:spMkLst>
        </pc:spChg>
        <pc:grpChg chg="add del">
          <ac:chgData name="Solaiman, K M A" userId="61bfeae8-ea51-45f4-81f4-79631245f48b" providerId="ADAL" clId="{F5D1A195-51E5-8D46-9171-C44ED9492717}" dt="2024-01-29T15:06:48.749" v="357" actId="26606"/>
          <ac:grpSpMkLst>
            <pc:docMk/>
            <pc:sldMk cId="1189527990" sldId="1300"/>
            <ac:grpSpMk id="13" creationId="{A9270323-9616-4384-857D-E86B78272EFE}"/>
          </ac:grpSpMkLst>
        </pc:grpChg>
        <pc:picChg chg="add mod ord">
          <ac:chgData name="Solaiman, K M A" userId="61bfeae8-ea51-45f4-81f4-79631245f48b" providerId="ADAL" clId="{F5D1A195-51E5-8D46-9171-C44ED9492717}" dt="2024-01-29T15:06:48.749" v="357" actId="26606"/>
          <ac:picMkLst>
            <pc:docMk/>
            <pc:sldMk cId="1189527990" sldId="1300"/>
            <ac:picMk id="5" creationId="{75505900-C5E1-6EC2-FF43-7FCBF1A65F19}"/>
          </ac:picMkLst>
        </pc:picChg>
        <pc:picChg chg="add mod ord modCrop">
          <ac:chgData name="Solaiman, K M A" userId="61bfeae8-ea51-45f4-81f4-79631245f48b" providerId="ADAL" clId="{F5D1A195-51E5-8D46-9171-C44ED9492717}" dt="2024-01-29T15:07:09.391" v="361" actId="14100"/>
          <ac:picMkLst>
            <pc:docMk/>
            <pc:sldMk cId="1189527990" sldId="1300"/>
            <ac:picMk id="6" creationId="{1D17D30B-701B-79B1-E0C5-5EC379698004}"/>
          </ac:picMkLst>
        </pc:picChg>
        <pc:cxnChg chg="add">
          <ac:chgData name="Solaiman, K M A" userId="61bfeae8-ea51-45f4-81f4-79631245f48b" providerId="ADAL" clId="{F5D1A195-51E5-8D46-9171-C44ED9492717}" dt="2024-01-29T15:06:48.749" v="357" actId="26606"/>
          <ac:cxnSpMkLst>
            <pc:docMk/>
            <pc:sldMk cId="1189527990" sldId="1300"/>
            <ac:cxnSpMk id="28" creationId="{8C730EAB-A532-4295-A302-FB4B90DB9F5E}"/>
          </ac:cxnSpMkLst>
        </pc:cxnChg>
      </pc:sldChg>
      <pc:sldChg chg="addSp delSp modSp new del mod setBg modAnim replTag">
        <pc:chgData name="Solaiman, K M A" userId="61bfeae8-ea51-45f4-81f4-79631245f48b" providerId="ADAL" clId="{F5D1A195-51E5-8D46-9171-C44ED9492717}" dt="2024-01-29T17:36:44.855" v="3521" actId="2696"/>
        <pc:sldMkLst>
          <pc:docMk/>
          <pc:sldMk cId="2664833823" sldId="1301"/>
        </pc:sldMkLst>
        <pc:spChg chg="del">
          <ac:chgData name="Solaiman, K M A" userId="61bfeae8-ea51-45f4-81f4-79631245f48b" providerId="ADAL" clId="{F5D1A195-51E5-8D46-9171-C44ED9492717}" dt="2024-01-29T15:07:44.365" v="366" actId="26606"/>
          <ac:spMkLst>
            <pc:docMk/>
            <pc:sldMk cId="2664833823" sldId="1301"/>
            <ac:spMk id="2" creationId="{D2582730-8A5F-0D73-30C4-A9AD09C1797C}"/>
          </ac:spMkLst>
        </pc:spChg>
        <pc:spChg chg="del">
          <ac:chgData name="Solaiman, K M A" userId="61bfeae8-ea51-45f4-81f4-79631245f48b" providerId="ADAL" clId="{F5D1A195-51E5-8D46-9171-C44ED9492717}" dt="2024-01-29T15:07:44.365" v="366" actId="26606"/>
          <ac:spMkLst>
            <pc:docMk/>
            <pc:sldMk cId="2664833823" sldId="1301"/>
            <ac:spMk id="3" creationId="{3EC4C6AE-4309-6055-AE57-F1D0C8F94A9C}"/>
          </ac:spMkLst>
        </pc:spChg>
        <pc:spChg chg="mod ord replST">
          <ac:chgData name="Solaiman, K M A" userId="61bfeae8-ea51-45f4-81f4-79631245f48b" providerId="ADAL" clId="{F5D1A195-51E5-8D46-9171-C44ED9492717}" dt="2024-01-29T17:36:44.784" v="3501"/>
          <ac:spMkLst>
            <pc:docMk/>
            <pc:sldMk cId="2664833823" sldId="1301"/>
            <ac:spMk id="4" creationId="{6FE028EF-C738-A983-9DAA-097CF4CBEEA9}"/>
          </ac:spMkLst>
        </pc:spChg>
        <pc:spChg chg="add replST">
          <ac:chgData name="Solaiman, K M A" userId="61bfeae8-ea51-45f4-81f4-79631245f48b" providerId="ADAL" clId="{F5D1A195-51E5-8D46-9171-C44ED9492717}" dt="2024-01-29T17:36:44.783" v="3498"/>
          <ac:spMkLst>
            <pc:docMk/>
            <pc:sldMk cId="2664833823" sldId="1301"/>
            <ac:spMk id="10" creationId="{01D0AF59-99C3-4251-AB9A-C966C6AD4400}"/>
          </ac:spMkLst>
        </pc:spChg>
        <pc:spChg chg="add replST">
          <ac:chgData name="Solaiman, K M A" userId="61bfeae8-ea51-45f4-81f4-79631245f48b" providerId="ADAL" clId="{F5D1A195-51E5-8D46-9171-C44ED9492717}" dt="2024-01-29T17:36:44.783" v="3499"/>
          <ac:spMkLst>
            <pc:docMk/>
            <pc:sldMk cId="2664833823" sldId="1301"/>
            <ac:spMk id="12" creationId="{1855405F-37A2-4869-9154-F8BE3BECE6C3}"/>
          </ac:spMkLst>
        </pc:spChg>
        <pc:picChg chg="add mod replST">
          <ac:chgData name="Solaiman, K M A" userId="61bfeae8-ea51-45f4-81f4-79631245f48b" providerId="ADAL" clId="{F5D1A195-51E5-8D46-9171-C44ED9492717}" dt="2024-01-29T17:36:44.783" v="3500"/>
          <ac:picMkLst>
            <pc:docMk/>
            <pc:sldMk cId="2664833823" sldId="1301"/>
            <ac:picMk id="5" creationId="{02F08339-BE72-3F36-AA45-5492388BC82D}"/>
          </ac:picMkLst>
        </pc:picChg>
        <pc:picChg chg="add mod replST">
          <ac:chgData name="Solaiman, K M A" userId="61bfeae8-ea51-45f4-81f4-79631245f48b" providerId="ADAL" clId="{F5D1A195-51E5-8D46-9171-C44ED9492717}" dt="2024-01-29T17:36:44.784" v="3502"/>
          <ac:picMkLst>
            <pc:docMk/>
            <pc:sldMk cId="2664833823" sldId="1301"/>
            <ac:picMk id="7" creationId="{738A2F2D-CB6F-A45E-FE94-567A61C0AA18}"/>
          </ac:picMkLst>
        </pc:picChg>
        <pc:picChg chg="add mod replST">
          <ac:chgData name="Solaiman, K M A" userId="61bfeae8-ea51-45f4-81f4-79631245f48b" providerId="ADAL" clId="{F5D1A195-51E5-8D46-9171-C44ED9492717}" dt="2024-01-29T17:36:44.785" v="3503"/>
          <ac:picMkLst>
            <pc:docMk/>
            <pc:sldMk cId="2664833823" sldId="1301"/>
            <ac:picMk id="9" creationId="{957A06F3-2ABA-499F-3CCF-B62A5F06D1E3}"/>
          </ac:picMkLst>
        </pc:picChg>
        <pc:picChg chg="add mod replST">
          <ac:chgData name="Solaiman, K M A" userId="61bfeae8-ea51-45f4-81f4-79631245f48b" providerId="ADAL" clId="{F5D1A195-51E5-8D46-9171-C44ED9492717}" dt="2024-01-29T17:36:44.785" v="3504"/>
          <ac:picMkLst>
            <pc:docMk/>
            <pc:sldMk cId="2664833823" sldId="1301"/>
            <ac:picMk id="13" creationId="{0768F170-CD2B-7586-FFC1-64B4E78E391F}"/>
          </ac:picMkLst>
        </pc:picChg>
      </pc:sldChg>
      <pc:sldChg chg="modSp new mod replTag">
        <pc:chgData name="Solaiman, K M A" userId="61bfeae8-ea51-45f4-81f4-79631245f48b" providerId="ADAL" clId="{F5D1A195-51E5-8D46-9171-C44ED9492717}" dt="2024-01-29T17:36:44.541" v="3385"/>
        <pc:sldMkLst>
          <pc:docMk/>
          <pc:sldMk cId="2891391059" sldId="1302"/>
        </pc:sldMkLst>
        <pc:spChg chg="mod">
          <ac:chgData name="Solaiman, K M A" userId="61bfeae8-ea51-45f4-81f4-79631245f48b" providerId="ADAL" clId="{F5D1A195-51E5-8D46-9171-C44ED9492717}" dt="2024-01-29T15:13:02.187" v="497" actId="20577"/>
          <ac:spMkLst>
            <pc:docMk/>
            <pc:sldMk cId="2891391059" sldId="1302"/>
            <ac:spMk id="2" creationId="{FA34ACCC-ECEC-FC90-D864-A101F96FEC10}"/>
          </ac:spMkLst>
        </pc:spChg>
        <pc:spChg chg="mod">
          <ac:chgData name="Solaiman, K M A" userId="61bfeae8-ea51-45f4-81f4-79631245f48b" providerId="ADAL" clId="{F5D1A195-51E5-8D46-9171-C44ED9492717}" dt="2024-01-29T15:13:27.811" v="545" actId="20577"/>
          <ac:spMkLst>
            <pc:docMk/>
            <pc:sldMk cId="2891391059" sldId="1302"/>
            <ac:spMk id="3" creationId="{C910595F-59BB-B21E-ED34-23A61EE5A22B}"/>
          </ac:spMkLst>
        </pc:spChg>
      </pc:sldChg>
      <pc:sldChg chg="addSp delSp modSp new mod replTag">
        <pc:chgData name="Solaiman, K M A" userId="61bfeae8-ea51-45f4-81f4-79631245f48b" providerId="ADAL" clId="{F5D1A195-51E5-8D46-9171-C44ED9492717}" dt="2024-01-29T17:36:44.544" v="3393"/>
        <pc:sldMkLst>
          <pc:docMk/>
          <pc:sldMk cId="3772922073" sldId="1303"/>
        </pc:sldMkLst>
        <pc:spChg chg="mod">
          <ac:chgData name="Solaiman, K M A" userId="61bfeae8-ea51-45f4-81f4-79631245f48b" providerId="ADAL" clId="{F5D1A195-51E5-8D46-9171-C44ED9492717}" dt="2024-01-29T15:33:27.421" v="591" actId="20577"/>
          <ac:spMkLst>
            <pc:docMk/>
            <pc:sldMk cId="3772922073" sldId="1303"/>
            <ac:spMk id="2" creationId="{17D0F334-C8F0-F0D1-B3C5-4846489E5CCD}"/>
          </ac:spMkLst>
        </pc:spChg>
        <pc:spChg chg="del">
          <ac:chgData name="Solaiman, K M A" userId="61bfeae8-ea51-45f4-81f4-79631245f48b" providerId="ADAL" clId="{F5D1A195-51E5-8D46-9171-C44ED9492717}" dt="2024-01-29T15:27:05.415" v="548"/>
          <ac:spMkLst>
            <pc:docMk/>
            <pc:sldMk cId="3772922073" sldId="1303"/>
            <ac:spMk id="3" creationId="{52FB81A0-8763-AB6B-C498-E927AB1CD106}"/>
          </ac:spMkLst>
        </pc:spChg>
        <pc:graphicFrameChg chg="add mod topLvl modGraphic">
          <ac:chgData name="Solaiman, K M A" userId="61bfeae8-ea51-45f4-81f4-79631245f48b" providerId="ADAL" clId="{F5D1A195-51E5-8D46-9171-C44ED9492717}" dt="2024-01-29T15:34:18.705" v="601" actId="692"/>
          <ac:graphicFrameMkLst>
            <pc:docMk/>
            <pc:sldMk cId="3772922073" sldId="1303"/>
            <ac:graphicFrameMk id="5" creationId="{F886210A-A101-B50C-3A85-E89E65AD2361}"/>
          </ac:graphicFrameMkLst>
        </pc:graphicFrameChg>
      </pc:sldChg>
      <pc:sldChg chg="delSp modSp add del mod replTag delTag modNotesTx">
        <pc:chgData name="Solaiman, K M A" userId="61bfeae8-ea51-45f4-81f4-79631245f48b" providerId="ADAL" clId="{F5D1A195-51E5-8D46-9171-C44ED9492717}" dt="2024-01-29T17:36:45.477" v="3690"/>
        <pc:sldMkLst>
          <pc:docMk/>
          <pc:sldMk cId="4185558931" sldId="1304"/>
        </pc:sldMkLst>
        <pc:spChg chg="mod">
          <ac:chgData name="Solaiman, K M A" userId="61bfeae8-ea51-45f4-81f4-79631245f48b" providerId="ADAL" clId="{F5D1A195-51E5-8D46-9171-C44ED9492717}" dt="2024-01-29T17:36:43.651" v="2488" actId="20577"/>
          <ac:spMkLst>
            <pc:docMk/>
            <pc:sldMk cId="4185558931" sldId="1304"/>
            <ac:spMk id="3" creationId="{30E40E41-17FE-F902-0D66-E0BBB8CAFE6D}"/>
          </ac:spMkLst>
        </pc:spChg>
        <pc:spChg chg="del">
          <ac:chgData name="Solaiman, K M A" userId="61bfeae8-ea51-45f4-81f4-79631245f48b" providerId="ADAL" clId="{F5D1A195-51E5-8D46-9171-C44ED9492717}" dt="2024-01-29T16:31:05.717" v="620" actId="478"/>
          <ac:spMkLst>
            <pc:docMk/>
            <pc:sldMk cId="4185558931" sldId="1304"/>
            <ac:spMk id="7" creationId="{F8C4988C-1B1C-9B6B-7C5E-D79B78B1AEC0}"/>
          </ac:spMkLst>
        </pc:spChg>
        <pc:spChg chg="del">
          <ac:chgData name="Solaiman, K M A" userId="61bfeae8-ea51-45f4-81f4-79631245f48b" providerId="ADAL" clId="{F5D1A195-51E5-8D46-9171-C44ED9492717}" dt="2024-01-29T16:31:05.717" v="620" actId="478"/>
          <ac:spMkLst>
            <pc:docMk/>
            <pc:sldMk cId="4185558931" sldId="1304"/>
            <ac:spMk id="8" creationId="{8386ABBD-A1E2-1CCB-47B7-57B6DD351975}"/>
          </ac:spMkLst>
        </pc:spChg>
        <pc:picChg chg="mod modCrop">
          <ac:chgData name="Solaiman, K M A" userId="61bfeae8-ea51-45f4-81f4-79631245f48b" providerId="ADAL" clId="{F5D1A195-51E5-8D46-9171-C44ED9492717}" dt="2024-01-29T16:30:59.556" v="619" actId="732"/>
          <ac:picMkLst>
            <pc:docMk/>
            <pc:sldMk cId="4185558931" sldId="1304"/>
            <ac:picMk id="2" creationId="{72381227-7156-95B8-1B12-0480203D659A}"/>
          </ac:picMkLst>
        </pc:picChg>
      </pc:sldChg>
      <pc:sldChg chg="add del">
        <pc:chgData name="Solaiman, K M A" userId="61bfeae8-ea51-45f4-81f4-79631245f48b" providerId="ADAL" clId="{F5D1A195-51E5-8D46-9171-C44ED9492717}" dt="2024-01-29T17:16:40.731" v="2060"/>
        <pc:sldMkLst>
          <pc:docMk/>
          <pc:sldMk cId="1379268458" sldId="1305"/>
        </pc:sldMkLst>
      </pc:sldChg>
      <pc:sldChg chg="add replTag">
        <pc:chgData name="Solaiman, K M A" userId="61bfeae8-ea51-45f4-81f4-79631245f48b" providerId="ADAL" clId="{F5D1A195-51E5-8D46-9171-C44ED9492717}" dt="2024-01-29T17:36:44.570" v="3460"/>
        <pc:sldMkLst>
          <pc:docMk/>
          <pc:sldMk cId="1469449840" sldId="1305"/>
        </pc:sldMkLst>
      </pc:sldChg>
      <pc:sldChg chg="modSp new del mod">
        <pc:chgData name="Solaiman, K M A" userId="61bfeae8-ea51-45f4-81f4-79631245f48b" providerId="ADAL" clId="{F5D1A195-51E5-8D46-9171-C44ED9492717}" dt="2024-01-29T17:16:33.538" v="2057" actId="2696"/>
        <pc:sldMkLst>
          <pc:docMk/>
          <pc:sldMk cId="1837254539" sldId="1305"/>
        </pc:sldMkLst>
        <pc:spChg chg="mod">
          <ac:chgData name="Solaiman, K M A" userId="61bfeae8-ea51-45f4-81f4-79631245f48b" providerId="ADAL" clId="{F5D1A195-51E5-8D46-9171-C44ED9492717}" dt="2024-01-29T17:10:48.913" v="2023" actId="20577"/>
          <ac:spMkLst>
            <pc:docMk/>
            <pc:sldMk cId="1837254539" sldId="1305"/>
            <ac:spMk id="2" creationId="{25942C0E-078D-4ECD-8604-F1DF06507F62}"/>
          </ac:spMkLst>
        </pc:spChg>
        <pc:spChg chg="mod">
          <ac:chgData name="Solaiman, K M A" userId="61bfeae8-ea51-45f4-81f4-79631245f48b" providerId="ADAL" clId="{F5D1A195-51E5-8D46-9171-C44ED9492717}" dt="2024-01-29T17:10:44.596" v="2013" actId="20577"/>
          <ac:spMkLst>
            <pc:docMk/>
            <pc:sldMk cId="1837254539" sldId="1305"/>
            <ac:spMk id="3" creationId="{37622311-058A-1D1C-CEC7-6E1F9DBA7F2E}"/>
          </ac:spMkLst>
        </pc:spChg>
      </pc:sldChg>
      <pc:sldChg chg="add del">
        <pc:chgData name="Solaiman, K M A" userId="61bfeae8-ea51-45f4-81f4-79631245f48b" providerId="ADAL" clId="{F5D1A195-51E5-8D46-9171-C44ED9492717}" dt="2024-01-29T16:45:50.174" v="1450"/>
        <pc:sldMkLst>
          <pc:docMk/>
          <pc:sldMk cId="1844189028" sldId="1305"/>
        </pc:sldMkLst>
      </pc:sldChg>
      <pc:sldChg chg="addSp delSp modSp new mod setBg replTag">
        <pc:chgData name="Solaiman, K M A" userId="61bfeae8-ea51-45f4-81f4-79631245f48b" providerId="ADAL" clId="{F5D1A195-51E5-8D46-9171-C44ED9492717}" dt="2024-01-29T17:36:44.572" v="3465"/>
        <pc:sldMkLst>
          <pc:docMk/>
          <pc:sldMk cId="1929228087" sldId="1306"/>
        </pc:sldMkLst>
        <pc:spChg chg="del mod">
          <ac:chgData name="Solaiman, K M A" userId="61bfeae8-ea51-45f4-81f4-79631245f48b" providerId="ADAL" clId="{F5D1A195-51E5-8D46-9171-C44ED9492717}" dt="2024-01-29T17:32:46.291" v="2131" actId="478"/>
          <ac:spMkLst>
            <pc:docMk/>
            <pc:sldMk cId="1929228087" sldId="1306"/>
            <ac:spMk id="2" creationId="{48058667-204A-1049-427A-64349A283A07}"/>
          </ac:spMkLst>
        </pc:spChg>
        <pc:spChg chg="del mod ord">
          <ac:chgData name="Solaiman, K M A" userId="61bfeae8-ea51-45f4-81f4-79631245f48b" providerId="ADAL" clId="{F5D1A195-51E5-8D46-9171-C44ED9492717}" dt="2024-01-29T17:32:46.291" v="2131" actId="478"/>
          <ac:spMkLst>
            <pc:docMk/>
            <pc:sldMk cId="1929228087" sldId="1306"/>
            <ac:spMk id="3" creationId="{B502988B-31B8-6021-2444-3F39F69C737C}"/>
          </ac:spMkLst>
        </pc:spChg>
        <pc:spChg chg="add del">
          <ac:chgData name="Solaiman, K M A" userId="61bfeae8-ea51-45f4-81f4-79631245f48b" providerId="ADAL" clId="{F5D1A195-51E5-8D46-9171-C44ED9492717}" dt="2024-01-29T17:32:49.615" v="2132" actId="26606"/>
          <ac:spMkLst>
            <pc:docMk/>
            <pc:sldMk cId="1929228087" sldId="1306"/>
            <ac:spMk id="6" creationId="{37C89E4B-3C9F-44B9-8B86-D9E3D112D8EC}"/>
          </ac:spMkLst>
        </pc:spChg>
        <pc:spChg chg="add del">
          <ac:chgData name="Solaiman, K M A" userId="61bfeae8-ea51-45f4-81f4-79631245f48b" providerId="ADAL" clId="{F5D1A195-51E5-8D46-9171-C44ED9492717}" dt="2024-01-29T17:32:40.937" v="2129" actId="26606"/>
          <ac:spMkLst>
            <pc:docMk/>
            <pc:sldMk cId="1929228087" sldId="1306"/>
            <ac:spMk id="9" creationId="{D4771268-CB57-404A-9271-370EB28F6090}"/>
          </ac:spMkLst>
        </pc:spChg>
        <pc:spChg chg="add">
          <ac:chgData name="Solaiman, K M A" userId="61bfeae8-ea51-45f4-81f4-79631245f48b" providerId="ADAL" clId="{F5D1A195-51E5-8D46-9171-C44ED9492717}" dt="2024-01-29T17:32:49.615" v="2132" actId="26606"/>
          <ac:spMkLst>
            <pc:docMk/>
            <pc:sldMk cId="1929228087" sldId="1306"/>
            <ac:spMk id="18" creationId="{42A4FC2C-047E-45A5-965D-8E1E3BF09BC6}"/>
          </ac:spMkLst>
        </pc:spChg>
        <pc:picChg chg="add mod ord">
          <ac:chgData name="Solaiman, K M A" userId="61bfeae8-ea51-45f4-81f4-79631245f48b" providerId="ADAL" clId="{F5D1A195-51E5-8D46-9171-C44ED9492717}" dt="2024-01-29T17:32:52.195" v="2133" actId="27614"/>
          <ac:picMkLst>
            <pc:docMk/>
            <pc:sldMk cId="1929228087" sldId="1306"/>
            <ac:picMk id="4" creationId="{9C85510B-D3B8-DD63-3B4B-3B3AB3E1EBB9}"/>
          </ac:picMkLst>
        </pc:picChg>
        <pc:cxnChg chg="add del">
          <ac:chgData name="Solaiman, K M A" userId="61bfeae8-ea51-45f4-81f4-79631245f48b" providerId="ADAL" clId="{F5D1A195-51E5-8D46-9171-C44ED9492717}" dt="2024-01-29T17:32:49.615" v="2132" actId="26606"/>
          <ac:cxnSpMkLst>
            <pc:docMk/>
            <pc:sldMk cId="1929228087" sldId="1306"/>
            <ac:cxnSpMk id="11" creationId="{AA2EAA10-076F-46BD-8F0F-B9A2FB77A85C}"/>
          </ac:cxnSpMkLst>
        </pc:cxnChg>
        <pc:cxnChg chg="add del">
          <ac:chgData name="Solaiman, K M A" userId="61bfeae8-ea51-45f4-81f4-79631245f48b" providerId="ADAL" clId="{F5D1A195-51E5-8D46-9171-C44ED9492717}" dt="2024-01-29T17:32:49.615" v="2132" actId="26606"/>
          <ac:cxnSpMkLst>
            <pc:docMk/>
            <pc:sldMk cId="1929228087" sldId="1306"/>
            <ac:cxnSpMk id="13" creationId="{D891E407-403B-4764-86C9-33A56D3BCAA3}"/>
          </ac:cxnSpMkLst>
        </pc:cxnChg>
      </pc:sldChg>
      <pc:sldChg chg="add del">
        <pc:chgData name="Solaiman, K M A" userId="61bfeae8-ea51-45f4-81f4-79631245f48b" providerId="ADAL" clId="{F5D1A195-51E5-8D46-9171-C44ED9492717}" dt="2024-01-29T17:16:37.390" v="2058" actId="2696"/>
        <pc:sldMkLst>
          <pc:docMk/>
          <pc:sldMk cId="3657388664" sldId="1306"/>
        </pc:sldMkLst>
      </pc:sldChg>
      <pc:sldChg chg="addSp delSp modSp new mod setBg replTag modNotesTx">
        <pc:chgData name="Solaiman, K M A" userId="61bfeae8-ea51-45f4-81f4-79631245f48b" providerId="ADAL" clId="{F5D1A195-51E5-8D46-9171-C44ED9492717}" dt="2024-01-29T17:36:44.571" v="3464"/>
        <pc:sldMkLst>
          <pc:docMk/>
          <pc:sldMk cId="1636998843" sldId="1307"/>
        </pc:sldMkLst>
        <pc:spChg chg="add del">
          <ac:chgData name="Solaiman, K M A" userId="61bfeae8-ea51-45f4-81f4-79631245f48b" providerId="ADAL" clId="{F5D1A195-51E5-8D46-9171-C44ED9492717}" dt="2024-01-29T17:34:23.852" v="2138" actId="478"/>
          <ac:spMkLst>
            <pc:docMk/>
            <pc:sldMk cId="1636998843" sldId="1307"/>
            <ac:spMk id="2" creationId="{677B907A-62E7-0093-3358-D2C79783287B}"/>
          </ac:spMkLst>
        </pc:spChg>
        <pc:spChg chg="mod ord">
          <ac:chgData name="Solaiman, K M A" userId="61bfeae8-ea51-45f4-81f4-79631245f48b" providerId="ADAL" clId="{F5D1A195-51E5-8D46-9171-C44ED9492717}" dt="2024-01-29T17:34:25.748" v="2139" actId="26606"/>
          <ac:spMkLst>
            <pc:docMk/>
            <pc:sldMk cId="1636998843" sldId="1307"/>
            <ac:spMk id="3" creationId="{CAD30392-9170-1D11-AC5C-FDEADD198F0A}"/>
          </ac:spMkLst>
        </pc:spChg>
        <pc:spChg chg="add">
          <ac:chgData name="Solaiman, K M A" userId="61bfeae8-ea51-45f4-81f4-79631245f48b" providerId="ADAL" clId="{F5D1A195-51E5-8D46-9171-C44ED9492717}" dt="2024-01-29T17:34:25.748" v="2139" actId="26606"/>
          <ac:spMkLst>
            <pc:docMk/>
            <pc:sldMk cId="1636998843" sldId="1307"/>
            <ac:spMk id="9" creationId="{42A4FC2C-047E-45A5-965D-8E1E3BF09BC6}"/>
          </ac:spMkLst>
        </pc:spChg>
        <pc:picChg chg="add del mod">
          <ac:chgData name="Solaiman, K M A" userId="61bfeae8-ea51-45f4-81f4-79631245f48b" providerId="ADAL" clId="{F5D1A195-51E5-8D46-9171-C44ED9492717}" dt="2024-01-29T17:34:27.925" v="2140" actId="27614"/>
          <ac:picMkLst>
            <pc:docMk/>
            <pc:sldMk cId="1636998843" sldId="1307"/>
            <ac:picMk id="4" creationId="{FD3A46BB-1D13-6100-53CE-FAB925672D69}"/>
          </ac:picMkLst>
        </pc:picChg>
      </pc:sldChg>
      <pc:sldChg chg="addSp delSp modSp new mod setBg addAnim delAnim replTag setClrOvrMap">
        <pc:chgData name="Solaiman, K M A" userId="61bfeae8-ea51-45f4-81f4-79631245f48b" providerId="ADAL" clId="{F5D1A195-51E5-8D46-9171-C44ED9492717}" dt="2024-01-29T17:36:44.572" v="3466"/>
        <pc:sldMkLst>
          <pc:docMk/>
          <pc:sldMk cId="3024276686" sldId="1308"/>
        </pc:sldMkLst>
        <pc:spChg chg="mod">
          <ac:chgData name="Solaiman, K M A" userId="61bfeae8-ea51-45f4-81f4-79631245f48b" providerId="ADAL" clId="{F5D1A195-51E5-8D46-9171-C44ED9492717}" dt="2024-01-29T17:35:56.098" v="2165" actId="26606"/>
          <ac:spMkLst>
            <pc:docMk/>
            <pc:sldMk cId="3024276686" sldId="1308"/>
            <ac:spMk id="2" creationId="{F6A3CFD6-89C2-EE29-B835-31E02E4BBC87}"/>
          </ac:spMkLst>
        </pc:spChg>
        <pc:spChg chg="mod ord">
          <ac:chgData name="Solaiman, K M A" userId="61bfeae8-ea51-45f4-81f4-79631245f48b" providerId="ADAL" clId="{F5D1A195-51E5-8D46-9171-C44ED9492717}" dt="2024-01-29T17:35:56.098" v="2165" actId="26606"/>
          <ac:spMkLst>
            <pc:docMk/>
            <pc:sldMk cId="3024276686" sldId="1308"/>
            <ac:spMk id="3" creationId="{1EEB1CFB-85A2-C8C2-15DF-6C4A5CB79C75}"/>
          </ac:spMkLst>
        </pc:spChg>
        <pc:spChg chg="add del">
          <ac:chgData name="Solaiman, K M A" userId="61bfeae8-ea51-45f4-81f4-79631245f48b" providerId="ADAL" clId="{F5D1A195-51E5-8D46-9171-C44ED9492717}" dt="2024-01-29T17:35:51.349" v="2164" actId="26606"/>
          <ac:spMkLst>
            <pc:docMk/>
            <pc:sldMk cId="3024276686" sldId="1308"/>
            <ac:spMk id="6" creationId="{71B2258F-86CA-4D4D-8270-BC05FCDEBFB3}"/>
          </ac:spMkLst>
        </pc:spChg>
        <pc:spChg chg="add">
          <ac:chgData name="Solaiman, K M A" userId="61bfeae8-ea51-45f4-81f4-79631245f48b" providerId="ADAL" clId="{F5D1A195-51E5-8D46-9171-C44ED9492717}" dt="2024-01-29T17:35:56.098" v="2165" actId="26606"/>
          <ac:spMkLst>
            <pc:docMk/>
            <pc:sldMk cId="3024276686" sldId="1308"/>
            <ac:spMk id="7" creationId="{3B47FC9C-2ED3-4100-A4EF-E8CDFEE106C9}"/>
          </ac:spMkLst>
        </pc:spChg>
        <pc:spChg chg="add del">
          <ac:chgData name="Solaiman, K M A" userId="61bfeae8-ea51-45f4-81f4-79631245f48b" providerId="ADAL" clId="{F5D1A195-51E5-8D46-9171-C44ED9492717}" dt="2024-01-29T17:35:48.397" v="2162" actId="26606"/>
          <ac:spMkLst>
            <pc:docMk/>
            <pc:sldMk cId="3024276686" sldId="1308"/>
            <ac:spMk id="9" creationId="{C1DD1A8A-57D5-4A81-AD04-532B043C5611}"/>
          </ac:spMkLst>
        </pc:spChg>
        <pc:spChg chg="add del">
          <ac:chgData name="Solaiman, K M A" userId="61bfeae8-ea51-45f4-81f4-79631245f48b" providerId="ADAL" clId="{F5D1A195-51E5-8D46-9171-C44ED9492717}" dt="2024-01-29T17:35:48.397" v="2162" actId="26606"/>
          <ac:spMkLst>
            <pc:docMk/>
            <pc:sldMk cId="3024276686" sldId="1308"/>
            <ac:spMk id="11" creationId="{007891EC-4501-44ED-A8C8-B11B6DB767AB}"/>
          </ac:spMkLst>
        </pc:spChg>
        <pc:picChg chg="add mod ord">
          <ac:chgData name="Solaiman, K M A" userId="61bfeae8-ea51-45f4-81f4-79631245f48b" providerId="ADAL" clId="{F5D1A195-51E5-8D46-9171-C44ED9492717}" dt="2024-01-29T17:36:01.671" v="2168" actId="1076"/>
          <ac:picMkLst>
            <pc:docMk/>
            <pc:sldMk cId="3024276686" sldId="1308"/>
            <ac:picMk id="4" creationId="{AD6F2FE0-DEB0-4FCE-9BE7-DD230E00CA6C}"/>
          </ac:picMkLst>
        </pc:picChg>
      </pc:sldChg>
      <pc:sldChg chg="delSp add mod modTransition delAnim modAnim replTag">
        <pc:chgData name="Solaiman, K M A" userId="61bfeae8-ea51-45f4-81f4-79631245f48b" providerId="ADAL" clId="{F5D1A195-51E5-8D46-9171-C44ED9492717}" dt="2024-01-29T17:36:44.622" v="3479"/>
        <pc:sldMkLst>
          <pc:docMk/>
          <pc:sldMk cId="320873559" sldId="1309"/>
        </pc:sldMkLst>
        <pc:spChg chg="del">
          <ac:chgData name="Solaiman, K M A" userId="61bfeae8-ea51-45f4-81f4-79631245f48b" providerId="ADAL" clId="{F5D1A195-51E5-8D46-9171-C44ED9492717}" dt="2024-01-29T17:36:44.620" v="3477"/>
          <ac:spMkLst>
            <pc:docMk/>
            <pc:sldMk cId="320873559" sldId="1309"/>
            <ac:spMk id="3" creationId="{0E1BF45B-263F-47A4-A897-97EFCE05EA97}"/>
          </ac:spMkLst>
        </pc:spChg>
      </pc:sldChg>
      <pc:sldChg chg="add modTransition modAnim">
        <pc:chgData name="Solaiman, K M A" userId="61bfeae8-ea51-45f4-81f4-79631245f48b" providerId="ADAL" clId="{F5D1A195-51E5-8D46-9171-C44ED9492717}" dt="2024-01-29T17:36:44.700" v="3481"/>
        <pc:sldMkLst>
          <pc:docMk/>
          <pc:sldMk cId="386110577" sldId="1310"/>
        </pc:sldMkLst>
      </pc:sldChg>
      <pc:sldChg chg="delSp add mod modTransition delAnim modAnim replTag">
        <pc:chgData name="Solaiman, K M A" userId="61bfeae8-ea51-45f4-81f4-79631245f48b" providerId="ADAL" clId="{F5D1A195-51E5-8D46-9171-C44ED9492717}" dt="2024-01-29T17:36:44.766" v="3492"/>
        <pc:sldMkLst>
          <pc:docMk/>
          <pc:sldMk cId="2945257751" sldId="1311"/>
        </pc:sldMkLst>
        <pc:spChg chg="del">
          <ac:chgData name="Solaiman, K M A" userId="61bfeae8-ea51-45f4-81f4-79631245f48b" providerId="ADAL" clId="{F5D1A195-51E5-8D46-9171-C44ED9492717}" dt="2024-01-29T17:36:44.765" v="3490"/>
          <ac:spMkLst>
            <pc:docMk/>
            <pc:sldMk cId="2945257751" sldId="1311"/>
            <ac:spMk id="3" creationId="{B470A4D1-9001-4B5E-D77B-83B81CC1F607}"/>
          </ac:spMkLst>
        </pc:spChg>
      </pc:sldChg>
      <pc:sldChg chg="add modTransition modAnim">
        <pc:chgData name="Solaiman, K M A" userId="61bfeae8-ea51-45f4-81f4-79631245f48b" providerId="ADAL" clId="{F5D1A195-51E5-8D46-9171-C44ED9492717}" dt="2024-01-29T17:36:44.771" v="3494"/>
        <pc:sldMkLst>
          <pc:docMk/>
          <pc:sldMk cId="2494465351" sldId="1312"/>
        </pc:sldMkLst>
      </pc:sldChg>
      <pc:sldChg chg="delSp add mod modTransition delAnim modAnim replTag">
        <pc:chgData name="Solaiman, K M A" userId="61bfeae8-ea51-45f4-81f4-79631245f48b" providerId="ADAL" clId="{F5D1A195-51E5-8D46-9171-C44ED9492717}" dt="2024-01-29T17:36:44.845" v="3516"/>
        <pc:sldMkLst>
          <pc:docMk/>
          <pc:sldMk cId="1091744958" sldId="1313"/>
        </pc:sldMkLst>
        <pc:picChg chg="del">
          <ac:chgData name="Solaiman, K M A" userId="61bfeae8-ea51-45f4-81f4-79631245f48b" providerId="ADAL" clId="{F5D1A195-51E5-8D46-9171-C44ED9492717}" dt="2024-01-29T17:36:44.843" v="3512"/>
          <ac:picMkLst>
            <pc:docMk/>
            <pc:sldMk cId="1091744958" sldId="1313"/>
            <ac:picMk id="7" creationId="{738A2F2D-CB6F-A45E-FE94-567A61C0AA18}"/>
          </ac:picMkLst>
        </pc:picChg>
        <pc:picChg chg="del">
          <ac:chgData name="Solaiman, K M A" userId="61bfeae8-ea51-45f4-81f4-79631245f48b" providerId="ADAL" clId="{F5D1A195-51E5-8D46-9171-C44ED9492717}" dt="2024-01-29T17:36:44.842" v="3510"/>
          <ac:picMkLst>
            <pc:docMk/>
            <pc:sldMk cId="1091744958" sldId="1313"/>
            <ac:picMk id="9" creationId="{957A06F3-2ABA-499F-3CCF-B62A5F06D1E3}"/>
          </ac:picMkLst>
        </pc:picChg>
        <pc:picChg chg="del">
          <ac:chgData name="Solaiman, K M A" userId="61bfeae8-ea51-45f4-81f4-79631245f48b" providerId="ADAL" clId="{F5D1A195-51E5-8D46-9171-C44ED9492717}" dt="2024-01-29T17:36:44.844" v="3514"/>
          <ac:picMkLst>
            <pc:docMk/>
            <pc:sldMk cId="1091744958" sldId="1313"/>
            <ac:picMk id="13" creationId="{0768F170-CD2B-7586-FFC1-64B4E78E391F}"/>
          </ac:picMkLst>
        </pc:picChg>
      </pc:sldChg>
      <pc:sldChg chg="add modTransition modAnim">
        <pc:chgData name="Solaiman, K M A" userId="61bfeae8-ea51-45f4-81f4-79631245f48b" providerId="ADAL" clId="{F5D1A195-51E5-8D46-9171-C44ED9492717}" dt="2024-01-29T17:36:44.848" v="3520"/>
        <pc:sldMkLst>
          <pc:docMk/>
          <pc:sldMk cId="3904291191" sldId="1314"/>
        </pc:sldMkLst>
      </pc:sldChg>
      <pc:sldChg chg="delSp add mod modTransition delAnim modAnim replTag">
        <pc:chgData name="Solaiman, K M A" userId="61bfeae8-ea51-45f4-81f4-79631245f48b" providerId="ADAL" clId="{F5D1A195-51E5-8D46-9171-C44ED9492717}" dt="2024-01-29T17:36:45.042" v="3547"/>
        <pc:sldMkLst>
          <pc:docMk/>
          <pc:sldMk cId="49272313" sldId="1315"/>
        </pc:sldMkLst>
        <pc:picChg chg="del">
          <ac:chgData name="Solaiman, K M A" userId="61bfeae8-ea51-45f4-81f4-79631245f48b" providerId="ADAL" clId="{F5D1A195-51E5-8D46-9171-C44ED9492717}" dt="2024-01-29T17:36:45.039" v="3541"/>
          <ac:picMkLst>
            <pc:docMk/>
            <pc:sldMk cId="49272313" sldId="1315"/>
            <ac:picMk id="2050" creationId="{8BE32D54-353B-04CF-1982-86AC2B777C6F}"/>
          </ac:picMkLst>
        </pc:picChg>
        <pc:picChg chg="del">
          <ac:chgData name="Solaiman, K M A" userId="61bfeae8-ea51-45f4-81f4-79631245f48b" providerId="ADAL" clId="{F5D1A195-51E5-8D46-9171-C44ED9492717}" dt="2024-01-29T17:36:45.040" v="3543"/>
          <ac:picMkLst>
            <pc:docMk/>
            <pc:sldMk cId="49272313" sldId="1315"/>
            <ac:picMk id="7170" creationId="{00000000-0000-0000-0000-000000000000}"/>
          </ac:picMkLst>
        </pc:picChg>
        <pc:picChg chg="del">
          <ac:chgData name="Solaiman, K M A" userId="61bfeae8-ea51-45f4-81f4-79631245f48b" providerId="ADAL" clId="{F5D1A195-51E5-8D46-9171-C44ED9492717}" dt="2024-01-29T17:36:45.041" v="3545"/>
          <ac:picMkLst>
            <pc:docMk/>
            <pc:sldMk cId="49272313" sldId="1315"/>
            <ac:picMk id="7172" creationId="{00000000-0000-0000-0000-000000000000}"/>
          </ac:picMkLst>
        </pc:picChg>
        <pc:picChg chg="del">
          <ac:chgData name="Solaiman, K M A" userId="61bfeae8-ea51-45f4-81f4-79631245f48b" providerId="ADAL" clId="{F5D1A195-51E5-8D46-9171-C44ED9492717}" dt="2024-01-29T17:36:45.035" v="3536"/>
          <ac:picMkLst>
            <pc:docMk/>
            <pc:sldMk cId="49272313" sldId="1315"/>
            <ac:picMk id="562180" creationId="{00000000-0000-0000-0000-000000000000}"/>
          </ac:picMkLst>
        </pc:picChg>
        <pc:picChg chg="del">
          <ac:chgData name="Solaiman, K M A" userId="61bfeae8-ea51-45f4-81f4-79631245f48b" providerId="ADAL" clId="{F5D1A195-51E5-8D46-9171-C44ED9492717}" dt="2024-01-29T17:36:45.037" v="3538"/>
          <ac:picMkLst>
            <pc:docMk/>
            <pc:sldMk cId="49272313" sldId="1315"/>
            <ac:picMk id="562182" creationId="{00000000-0000-0000-0000-000000000000}"/>
          </ac:picMkLst>
        </pc:picChg>
        <pc:picChg chg="del">
          <ac:chgData name="Solaiman, K M A" userId="61bfeae8-ea51-45f4-81f4-79631245f48b" providerId="ADAL" clId="{F5D1A195-51E5-8D46-9171-C44ED9492717}" dt="2024-01-29T17:36:45.038" v="3540"/>
          <ac:picMkLst>
            <pc:docMk/>
            <pc:sldMk cId="49272313" sldId="1315"/>
            <ac:picMk id="562184" creationId="{00000000-0000-0000-0000-000000000000}"/>
          </ac:picMkLst>
        </pc:picChg>
      </pc:sldChg>
      <pc:sldChg chg="delSp add mod modTransition delAnim modAnim replTag">
        <pc:chgData name="Solaiman, K M A" userId="61bfeae8-ea51-45f4-81f4-79631245f48b" providerId="ADAL" clId="{F5D1A195-51E5-8D46-9171-C44ED9492717}" dt="2024-01-29T17:36:45.052" v="3559"/>
        <pc:sldMkLst>
          <pc:docMk/>
          <pc:sldMk cId="624984634" sldId="1316"/>
        </pc:sldMkLst>
        <pc:picChg chg="del">
          <ac:chgData name="Solaiman, K M A" userId="61bfeae8-ea51-45f4-81f4-79631245f48b" providerId="ADAL" clId="{F5D1A195-51E5-8D46-9171-C44ED9492717}" dt="2024-01-29T17:36:45.049" v="3552"/>
          <ac:picMkLst>
            <pc:docMk/>
            <pc:sldMk cId="624984634" sldId="1316"/>
            <ac:picMk id="2050" creationId="{8BE32D54-353B-04CF-1982-86AC2B777C6F}"/>
          </ac:picMkLst>
        </pc:picChg>
        <pc:picChg chg="del">
          <ac:chgData name="Solaiman, K M A" userId="61bfeae8-ea51-45f4-81f4-79631245f48b" providerId="ADAL" clId="{F5D1A195-51E5-8D46-9171-C44ED9492717}" dt="2024-01-29T17:36:45.051" v="3554"/>
          <ac:picMkLst>
            <pc:docMk/>
            <pc:sldMk cId="624984634" sldId="1316"/>
            <ac:picMk id="7170" creationId="{00000000-0000-0000-0000-000000000000}"/>
          </ac:picMkLst>
        </pc:picChg>
        <pc:picChg chg="del">
          <ac:chgData name="Solaiman, K M A" userId="61bfeae8-ea51-45f4-81f4-79631245f48b" providerId="ADAL" clId="{F5D1A195-51E5-8D46-9171-C44ED9492717}" dt="2024-01-29T17:36:45.051" v="3556"/>
          <ac:picMkLst>
            <pc:docMk/>
            <pc:sldMk cId="624984634" sldId="1316"/>
            <ac:picMk id="7172" creationId="{00000000-0000-0000-0000-000000000000}"/>
          </ac:picMkLst>
        </pc:picChg>
        <pc:picChg chg="del">
          <ac:chgData name="Solaiman, K M A" userId="61bfeae8-ea51-45f4-81f4-79631245f48b" providerId="ADAL" clId="{F5D1A195-51E5-8D46-9171-C44ED9492717}" dt="2024-01-29T17:36:45.048" v="3549"/>
          <ac:picMkLst>
            <pc:docMk/>
            <pc:sldMk cId="624984634" sldId="1316"/>
            <ac:picMk id="562182" creationId="{00000000-0000-0000-0000-000000000000}"/>
          </ac:picMkLst>
        </pc:picChg>
        <pc:picChg chg="del">
          <ac:chgData name="Solaiman, K M A" userId="61bfeae8-ea51-45f4-81f4-79631245f48b" providerId="ADAL" clId="{F5D1A195-51E5-8D46-9171-C44ED9492717}" dt="2024-01-29T17:36:45.049" v="3551"/>
          <ac:picMkLst>
            <pc:docMk/>
            <pc:sldMk cId="624984634" sldId="1316"/>
            <ac:picMk id="562184" creationId="{00000000-0000-0000-0000-000000000000}"/>
          </ac:picMkLst>
        </pc:picChg>
      </pc:sldChg>
      <pc:sldChg chg="delSp add mod modTransition delAnim modAnim replTag">
        <pc:chgData name="Solaiman, K M A" userId="61bfeae8-ea51-45f4-81f4-79631245f48b" providerId="ADAL" clId="{F5D1A195-51E5-8D46-9171-C44ED9492717}" dt="2024-01-29T17:36:45.059" v="3570"/>
        <pc:sldMkLst>
          <pc:docMk/>
          <pc:sldMk cId="4145571772" sldId="1317"/>
        </pc:sldMkLst>
        <pc:picChg chg="del">
          <ac:chgData name="Solaiman, K M A" userId="61bfeae8-ea51-45f4-81f4-79631245f48b" providerId="ADAL" clId="{F5D1A195-51E5-8D46-9171-C44ED9492717}" dt="2024-01-29T17:36:45.056" v="3562"/>
          <ac:picMkLst>
            <pc:docMk/>
            <pc:sldMk cId="4145571772" sldId="1317"/>
            <ac:picMk id="2050" creationId="{8BE32D54-353B-04CF-1982-86AC2B777C6F}"/>
          </ac:picMkLst>
        </pc:picChg>
        <pc:picChg chg="del">
          <ac:chgData name="Solaiman, K M A" userId="61bfeae8-ea51-45f4-81f4-79631245f48b" providerId="ADAL" clId="{F5D1A195-51E5-8D46-9171-C44ED9492717}" dt="2024-01-29T17:36:45.057" v="3564"/>
          <ac:picMkLst>
            <pc:docMk/>
            <pc:sldMk cId="4145571772" sldId="1317"/>
            <ac:picMk id="7170" creationId="{00000000-0000-0000-0000-000000000000}"/>
          </ac:picMkLst>
        </pc:picChg>
        <pc:picChg chg="del">
          <ac:chgData name="Solaiman, K M A" userId="61bfeae8-ea51-45f4-81f4-79631245f48b" providerId="ADAL" clId="{F5D1A195-51E5-8D46-9171-C44ED9492717}" dt="2024-01-29T17:36:45.058" v="3566"/>
          <ac:picMkLst>
            <pc:docMk/>
            <pc:sldMk cId="4145571772" sldId="1317"/>
            <ac:picMk id="7172" creationId="{00000000-0000-0000-0000-000000000000}"/>
          </ac:picMkLst>
        </pc:picChg>
        <pc:picChg chg="del">
          <ac:chgData name="Solaiman, K M A" userId="61bfeae8-ea51-45f4-81f4-79631245f48b" providerId="ADAL" clId="{F5D1A195-51E5-8D46-9171-C44ED9492717}" dt="2024-01-29T17:36:45.056" v="3561"/>
          <ac:picMkLst>
            <pc:docMk/>
            <pc:sldMk cId="4145571772" sldId="1317"/>
            <ac:picMk id="562184" creationId="{00000000-0000-0000-0000-000000000000}"/>
          </ac:picMkLst>
        </pc:picChg>
      </pc:sldChg>
      <pc:sldChg chg="delSp add mod modTransition delAnim modAnim replTag">
        <pc:chgData name="Solaiman, K M A" userId="61bfeae8-ea51-45f4-81f4-79631245f48b" providerId="ADAL" clId="{F5D1A195-51E5-8D46-9171-C44ED9492717}" dt="2024-01-29T17:36:45.064" v="3580"/>
        <pc:sldMkLst>
          <pc:docMk/>
          <pc:sldMk cId="2409063336" sldId="1318"/>
        </pc:sldMkLst>
        <pc:picChg chg="del">
          <ac:chgData name="Solaiman, K M A" userId="61bfeae8-ea51-45f4-81f4-79631245f48b" providerId="ADAL" clId="{F5D1A195-51E5-8D46-9171-C44ED9492717}" dt="2024-01-29T17:36:45.061" v="3571"/>
          <ac:picMkLst>
            <pc:docMk/>
            <pc:sldMk cId="2409063336" sldId="1318"/>
            <ac:picMk id="2050" creationId="{8BE32D54-353B-04CF-1982-86AC2B777C6F}"/>
          </ac:picMkLst>
        </pc:picChg>
        <pc:picChg chg="del">
          <ac:chgData name="Solaiman, K M A" userId="61bfeae8-ea51-45f4-81f4-79631245f48b" providerId="ADAL" clId="{F5D1A195-51E5-8D46-9171-C44ED9492717}" dt="2024-01-29T17:36:45.062" v="3573"/>
          <ac:picMkLst>
            <pc:docMk/>
            <pc:sldMk cId="2409063336" sldId="1318"/>
            <ac:picMk id="7170" creationId="{00000000-0000-0000-0000-000000000000}"/>
          </ac:picMkLst>
        </pc:picChg>
        <pc:picChg chg="del">
          <ac:chgData name="Solaiman, K M A" userId="61bfeae8-ea51-45f4-81f4-79631245f48b" providerId="ADAL" clId="{F5D1A195-51E5-8D46-9171-C44ED9492717}" dt="2024-01-29T17:36:45.063" v="3575"/>
          <ac:picMkLst>
            <pc:docMk/>
            <pc:sldMk cId="2409063336" sldId="1318"/>
            <ac:picMk id="7172" creationId="{00000000-0000-0000-0000-000000000000}"/>
          </ac:picMkLst>
        </pc:picChg>
      </pc:sldChg>
      <pc:sldChg chg="delSp add mod modTransition delAnim modAnim replTag">
        <pc:chgData name="Solaiman, K M A" userId="61bfeae8-ea51-45f4-81f4-79631245f48b" providerId="ADAL" clId="{F5D1A195-51E5-8D46-9171-C44ED9492717}" dt="2024-01-29T17:36:45.090" v="3590"/>
        <pc:sldMkLst>
          <pc:docMk/>
          <pc:sldMk cId="2766817655" sldId="1319"/>
        </pc:sldMkLst>
        <pc:picChg chg="del">
          <ac:chgData name="Solaiman, K M A" userId="61bfeae8-ea51-45f4-81f4-79631245f48b" providerId="ADAL" clId="{F5D1A195-51E5-8D46-9171-C44ED9492717}" dt="2024-01-29T17:36:45.088" v="3582"/>
          <ac:picMkLst>
            <pc:docMk/>
            <pc:sldMk cId="2766817655" sldId="1319"/>
            <ac:picMk id="7170" creationId="{00000000-0000-0000-0000-000000000000}"/>
          </ac:picMkLst>
        </pc:picChg>
        <pc:picChg chg="del">
          <ac:chgData name="Solaiman, K M A" userId="61bfeae8-ea51-45f4-81f4-79631245f48b" providerId="ADAL" clId="{F5D1A195-51E5-8D46-9171-C44ED9492717}" dt="2024-01-29T17:36:45.089" v="3584"/>
          <ac:picMkLst>
            <pc:docMk/>
            <pc:sldMk cId="2766817655" sldId="1319"/>
            <ac:picMk id="7172" creationId="{00000000-0000-0000-0000-000000000000}"/>
          </ac:picMkLst>
        </pc:picChg>
      </pc:sldChg>
      <pc:sldChg chg="add modTransition modAnim">
        <pc:chgData name="Solaiman, K M A" userId="61bfeae8-ea51-45f4-81f4-79631245f48b" providerId="ADAL" clId="{F5D1A195-51E5-8D46-9171-C44ED9492717}" dt="2024-01-29T17:36:45.092" v="3597"/>
        <pc:sldMkLst>
          <pc:docMk/>
          <pc:sldMk cId="706322017" sldId="1320"/>
        </pc:sldMkLst>
      </pc:sldChg>
      <pc:sldChg chg="delSp add mod modTransition delAnim modAnim replTag">
        <pc:chgData name="Solaiman, K M A" userId="61bfeae8-ea51-45f4-81f4-79631245f48b" providerId="ADAL" clId="{F5D1A195-51E5-8D46-9171-C44ED9492717}" dt="2024-01-29T17:36:45.270" v="3629"/>
        <pc:sldMkLst>
          <pc:docMk/>
          <pc:sldMk cId="705912844" sldId="1321"/>
        </pc:sldMkLst>
        <pc:picChg chg="del">
          <ac:chgData name="Solaiman, K M A" userId="61bfeae8-ea51-45f4-81f4-79631245f48b" providerId="ADAL" clId="{F5D1A195-51E5-8D46-9171-C44ED9492717}" dt="2024-01-29T17:36:45.267" v="3621"/>
          <ac:picMkLst>
            <pc:docMk/>
            <pc:sldMk cId="705912844" sldId="1321"/>
            <ac:picMk id="3" creationId="{D8C34C4E-F82C-A140-AFCB-7F375E311C08}"/>
          </ac:picMkLst>
        </pc:picChg>
        <pc:picChg chg="del">
          <ac:chgData name="Solaiman, K M A" userId="61bfeae8-ea51-45f4-81f4-79631245f48b" providerId="ADAL" clId="{F5D1A195-51E5-8D46-9171-C44ED9492717}" dt="2024-01-29T17:36:45.268" v="3623"/>
          <ac:picMkLst>
            <pc:docMk/>
            <pc:sldMk cId="705912844" sldId="1321"/>
            <ac:picMk id="4" creationId="{CA74761D-D90D-2042-AF31-EA7669E83EF0}"/>
          </ac:picMkLst>
        </pc:picChg>
        <pc:picChg chg="del">
          <ac:chgData name="Solaiman, K M A" userId="61bfeae8-ea51-45f4-81f4-79631245f48b" providerId="ADAL" clId="{F5D1A195-51E5-8D46-9171-C44ED9492717}" dt="2024-01-29T17:36:45.269" v="3625"/>
          <ac:picMkLst>
            <pc:docMk/>
            <pc:sldMk cId="705912844" sldId="1321"/>
            <ac:picMk id="6" creationId="{FAEA081B-80C1-E948-846E-42FBEF731023}"/>
          </ac:picMkLst>
        </pc:picChg>
        <pc:picChg chg="del">
          <ac:chgData name="Solaiman, K M A" userId="61bfeae8-ea51-45f4-81f4-79631245f48b" providerId="ADAL" clId="{F5D1A195-51E5-8D46-9171-C44ED9492717}" dt="2024-01-29T17:36:45.265" v="3619"/>
          <ac:picMkLst>
            <pc:docMk/>
            <pc:sldMk cId="705912844" sldId="1321"/>
            <ac:picMk id="7" creationId="{FD0A648D-A934-1147-A524-57ACF297AD34}"/>
          </ac:picMkLst>
        </pc:picChg>
        <pc:picChg chg="del">
          <ac:chgData name="Solaiman, K M A" userId="61bfeae8-ea51-45f4-81f4-79631245f48b" providerId="ADAL" clId="{F5D1A195-51E5-8D46-9171-C44ED9492717}" dt="2024-01-29T17:36:45.270" v="3627"/>
          <ac:picMkLst>
            <pc:docMk/>
            <pc:sldMk cId="705912844" sldId="1321"/>
            <ac:picMk id="14" creationId="{5E369527-108E-EB43-AA4E-6C29AA2DFB54}"/>
          </ac:picMkLst>
        </pc:picChg>
      </pc:sldChg>
      <pc:sldChg chg="delSp add mod modTransition delAnim modAnim replTag">
        <pc:chgData name="Solaiman, K M A" userId="61bfeae8-ea51-45f4-81f4-79631245f48b" providerId="ADAL" clId="{F5D1A195-51E5-8D46-9171-C44ED9492717}" dt="2024-01-29T17:36:45.303" v="3640"/>
        <pc:sldMkLst>
          <pc:docMk/>
          <pc:sldMk cId="976330444" sldId="1322"/>
        </pc:sldMkLst>
        <pc:picChg chg="del">
          <ac:chgData name="Solaiman, K M A" userId="61bfeae8-ea51-45f4-81f4-79631245f48b" providerId="ADAL" clId="{F5D1A195-51E5-8D46-9171-C44ED9492717}" dt="2024-01-29T17:36:45.298" v="3631"/>
          <ac:picMkLst>
            <pc:docMk/>
            <pc:sldMk cId="976330444" sldId="1322"/>
            <ac:picMk id="3" creationId="{D8C34C4E-F82C-A140-AFCB-7F375E311C08}"/>
          </ac:picMkLst>
        </pc:picChg>
        <pc:picChg chg="del">
          <ac:chgData name="Solaiman, K M A" userId="61bfeae8-ea51-45f4-81f4-79631245f48b" providerId="ADAL" clId="{F5D1A195-51E5-8D46-9171-C44ED9492717}" dt="2024-01-29T17:36:45.299" v="3633"/>
          <ac:picMkLst>
            <pc:docMk/>
            <pc:sldMk cId="976330444" sldId="1322"/>
            <ac:picMk id="4" creationId="{CA74761D-D90D-2042-AF31-EA7669E83EF0}"/>
          </ac:picMkLst>
        </pc:picChg>
        <pc:picChg chg="del">
          <ac:chgData name="Solaiman, K M A" userId="61bfeae8-ea51-45f4-81f4-79631245f48b" providerId="ADAL" clId="{F5D1A195-51E5-8D46-9171-C44ED9492717}" dt="2024-01-29T17:36:45.301" v="3635"/>
          <ac:picMkLst>
            <pc:docMk/>
            <pc:sldMk cId="976330444" sldId="1322"/>
            <ac:picMk id="6" creationId="{FAEA081B-80C1-E948-846E-42FBEF731023}"/>
          </ac:picMkLst>
        </pc:picChg>
        <pc:picChg chg="del">
          <ac:chgData name="Solaiman, K M A" userId="61bfeae8-ea51-45f4-81f4-79631245f48b" providerId="ADAL" clId="{F5D1A195-51E5-8D46-9171-C44ED9492717}" dt="2024-01-29T17:36:45.302" v="3637"/>
          <ac:picMkLst>
            <pc:docMk/>
            <pc:sldMk cId="976330444" sldId="1322"/>
            <ac:picMk id="14" creationId="{5E369527-108E-EB43-AA4E-6C29AA2DFB54}"/>
          </ac:picMkLst>
        </pc:picChg>
      </pc:sldChg>
      <pc:sldChg chg="delSp add mod modTransition delAnim modAnim replTag">
        <pc:chgData name="Solaiman, K M A" userId="61bfeae8-ea51-45f4-81f4-79631245f48b" providerId="ADAL" clId="{F5D1A195-51E5-8D46-9171-C44ED9492717}" dt="2024-01-29T17:36:45.311" v="3650"/>
        <pc:sldMkLst>
          <pc:docMk/>
          <pc:sldMk cId="307967863" sldId="1323"/>
        </pc:sldMkLst>
        <pc:picChg chg="del">
          <ac:chgData name="Solaiman, K M A" userId="61bfeae8-ea51-45f4-81f4-79631245f48b" providerId="ADAL" clId="{F5D1A195-51E5-8D46-9171-C44ED9492717}" dt="2024-01-29T17:36:45.308" v="3642"/>
          <ac:picMkLst>
            <pc:docMk/>
            <pc:sldMk cId="307967863" sldId="1323"/>
            <ac:picMk id="4" creationId="{CA74761D-D90D-2042-AF31-EA7669E83EF0}"/>
          </ac:picMkLst>
        </pc:picChg>
        <pc:picChg chg="del">
          <ac:chgData name="Solaiman, K M A" userId="61bfeae8-ea51-45f4-81f4-79631245f48b" providerId="ADAL" clId="{F5D1A195-51E5-8D46-9171-C44ED9492717}" dt="2024-01-29T17:36:45.309" v="3644"/>
          <ac:picMkLst>
            <pc:docMk/>
            <pc:sldMk cId="307967863" sldId="1323"/>
            <ac:picMk id="6" creationId="{FAEA081B-80C1-E948-846E-42FBEF731023}"/>
          </ac:picMkLst>
        </pc:picChg>
        <pc:picChg chg="del">
          <ac:chgData name="Solaiman, K M A" userId="61bfeae8-ea51-45f4-81f4-79631245f48b" providerId="ADAL" clId="{F5D1A195-51E5-8D46-9171-C44ED9492717}" dt="2024-01-29T17:36:45.310" v="3646"/>
          <ac:picMkLst>
            <pc:docMk/>
            <pc:sldMk cId="307967863" sldId="1323"/>
            <ac:picMk id="14" creationId="{5E369527-108E-EB43-AA4E-6C29AA2DFB54}"/>
          </ac:picMkLst>
        </pc:picChg>
      </pc:sldChg>
      <pc:sldChg chg="delSp add mod modTransition delAnim modAnim replTag">
        <pc:chgData name="Solaiman, K M A" userId="61bfeae8-ea51-45f4-81f4-79631245f48b" providerId="ADAL" clId="{F5D1A195-51E5-8D46-9171-C44ED9492717}" dt="2024-01-29T17:36:45.316" v="3659"/>
        <pc:sldMkLst>
          <pc:docMk/>
          <pc:sldMk cId="1112650964" sldId="1324"/>
        </pc:sldMkLst>
        <pc:picChg chg="del">
          <ac:chgData name="Solaiman, K M A" userId="61bfeae8-ea51-45f4-81f4-79631245f48b" providerId="ADAL" clId="{F5D1A195-51E5-8D46-9171-C44ED9492717}" dt="2024-01-29T17:36:45.313" v="3652"/>
          <ac:picMkLst>
            <pc:docMk/>
            <pc:sldMk cId="1112650964" sldId="1324"/>
            <ac:picMk id="6" creationId="{FAEA081B-80C1-E948-846E-42FBEF731023}"/>
          </ac:picMkLst>
        </pc:picChg>
        <pc:picChg chg="del">
          <ac:chgData name="Solaiman, K M A" userId="61bfeae8-ea51-45f4-81f4-79631245f48b" providerId="ADAL" clId="{F5D1A195-51E5-8D46-9171-C44ED9492717}" dt="2024-01-29T17:36:45.315" v="3654"/>
          <ac:picMkLst>
            <pc:docMk/>
            <pc:sldMk cId="1112650964" sldId="1324"/>
            <ac:picMk id="14" creationId="{5E369527-108E-EB43-AA4E-6C29AA2DFB54}"/>
          </ac:picMkLst>
        </pc:picChg>
      </pc:sldChg>
      <pc:sldChg chg="delSp add mod modTransition delAnim modAnim replTag">
        <pc:chgData name="Solaiman, K M A" userId="61bfeae8-ea51-45f4-81f4-79631245f48b" providerId="ADAL" clId="{F5D1A195-51E5-8D46-9171-C44ED9492717}" dt="2024-01-29T17:36:45.378" v="3667"/>
        <pc:sldMkLst>
          <pc:docMk/>
          <pc:sldMk cId="3484017287" sldId="1325"/>
        </pc:sldMkLst>
        <pc:picChg chg="del">
          <ac:chgData name="Solaiman, K M A" userId="61bfeae8-ea51-45f4-81f4-79631245f48b" providerId="ADAL" clId="{F5D1A195-51E5-8D46-9171-C44ED9492717}" dt="2024-01-29T17:36:45.376" v="3661"/>
          <ac:picMkLst>
            <pc:docMk/>
            <pc:sldMk cId="3484017287" sldId="1325"/>
            <ac:picMk id="14" creationId="{5E369527-108E-EB43-AA4E-6C29AA2DFB54}"/>
          </ac:picMkLst>
        </pc:picChg>
      </pc:sldChg>
      <pc:sldChg chg="add modTransition modAnim">
        <pc:chgData name="Solaiman, K M A" userId="61bfeae8-ea51-45f4-81f4-79631245f48b" providerId="ADAL" clId="{F5D1A195-51E5-8D46-9171-C44ED9492717}" dt="2024-01-29T17:36:45.379" v="3673"/>
        <pc:sldMkLst>
          <pc:docMk/>
          <pc:sldMk cId="2982949283" sldId="1326"/>
        </pc:sldMkLst>
      </pc:sldChg>
      <pc:sldChg chg="add modTransition modAnim">
        <pc:chgData name="Solaiman, K M A" userId="61bfeae8-ea51-45f4-81f4-79631245f48b" providerId="ADAL" clId="{F5D1A195-51E5-8D46-9171-C44ED9492717}" dt="2024-01-29T17:36:45.430" v="3679"/>
        <pc:sldMkLst>
          <pc:docMk/>
          <pc:sldMk cId="3306142897" sldId="1327"/>
        </pc:sldMkLst>
      </pc:sldChg>
      <pc:sldChg chg="add modTransition modAnim">
        <pc:chgData name="Solaiman, K M A" userId="61bfeae8-ea51-45f4-81f4-79631245f48b" providerId="ADAL" clId="{F5D1A195-51E5-8D46-9171-C44ED9492717}" dt="2024-01-29T17:36:45.470" v="3686"/>
        <pc:sldMkLst>
          <pc:docMk/>
          <pc:sldMk cId="1913594731" sldId="1328"/>
        </pc:sldMkLst>
      </pc:sldChg>
      <pc:sldChg chg="delSp add mod modTransition delAnim modAnim replTag">
        <pc:chgData name="Solaiman, K M A" userId="61bfeae8-ea51-45f4-81f4-79631245f48b" providerId="ADAL" clId="{F5D1A195-51E5-8D46-9171-C44ED9492717}" dt="2024-01-29T17:36:45.502" v="3704"/>
        <pc:sldMkLst>
          <pc:docMk/>
          <pc:sldMk cId="4201474007" sldId="1329"/>
        </pc:sldMkLst>
        <pc:picChg chg="del">
          <ac:chgData name="Solaiman, K M A" userId="61bfeae8-ea51-45f4-81f4-79631245f48b" providerId="ADAL" clId="{F5D1A195-51E5-8D46-9171-C44ED9492717}" dt="2024-01-29T17:36:45.502" v="3702"/>
          <ac:picMkLst>
            <pc:docMk/>
            <pc:sldMk cId="4201474007" sldId="1329"/>
            <ac:picMk id="2" creationId="{76A26E89-F880-4A51-BB7D-62DEA959A6E6}"/>
          </ac:picMkLst>
        </pc:picChg>
      </pc:sldChg>
      <pc:sldChg chg="add modTransition modAnim">
        <pc:chgData name="Solaiman, K M A" userId="61bfeae8-ea51-45f4-81f4-79631245f48b" providerId="ADAL" clId="{F5D1A195-51E5-8D46-9171-C44ED9492717}" dt="2024-01-29T17:36:45.506" v="3706"/>
        <pc:sldMkLst>
          <pc:docMk/>
          <pc:sldMk cId="4220405703" sldId="1330"/>
        </pc:sldMkLst>
      </pc:sldChg>
      <pc:sldChg chg="delSp add mod modTransition delAnim modAnim replTag">
        <pc:chgData name="Solaiman, K M A" userId="61bfeae8-ea51-45f4-81f4-79631245f48b" providerId="ADAL" clId="{F5D1A195-51E5-8D46-9171-C44ED9492717}" dt="2024-01-29T17:36:45.883" v="3806"/>
        <pc:sldMkLst>
          <pc:docMk/>
          <pc:sldMk cId="1281357794" sldId="1331"/>
        </pc:sldMkLst>
        <pc:spChg chg="del">
          <ac:chgData name="Solaiman, K M A" userId="61bfeae8-ea51-45f4-81f4-79631245f48b" providerId="ADAL" clId="{F5D1A195-51E5-8D46-9171-C44ED9492717}" dt="2024-01-29T17:36:45.865" v="3772"/>
          <ac:spMkLst>
            <pc:docMk/>
            <pc:sldMk cId="1281357794" sldId="1331"/>
            <ac:spMk id="4" creationId="{4FCF4DC8-49C0-4178-A48E-1D57ED0CF027}"/>
          </ac:spMkLst>
        </pc:spChg>
        <pc:spChg chg="del">
          <ac:chgData name="Solaiman, K M A" userId="61bfeae8-ea51-45f4-81f4-79631245f48b" providerId="ADAL" clId="{F5D1A195-51E5-8D46-9171-C44ED9492717}" dt="2024-01-29T17:36:45.871" v="3782"/>
          <ac:spMkLst>
            <pc:docMk/>
            <pc:sldMk cId="1281357794" sldId="1331"/>
            <ac:spMk id="5" creationId="{56E1872A-D906-4BB7-BD95-940CF1910BA9}"/>
          </ac:spMkLst>
        </pc:spChg>
        <pc:spChg chg="del">
          <ac:chgData name="Solaiman, K M A" userId="61bfeae8-ea51-45f4-81f4-79631245f48b" providerId="ADAL" clId="{F5D1A195-51E5-8D46-9171-C44ED9492717}" dt="2024-01-29T17:36:45.867" v="3774"/>
          <ac:spMkLst>
            <pc:docMk/>
            <pc:sldMk cId="1281357794" sldId="1331"/>
            <ac:spMk id="9" creationId="{92D71F4D-46AF-44CE-9110-C70F35B5322A}"/>
          </ac:spMkLst>
        </pc:spChg>
        <pc:spChg chg="del">
          <ac:chgData name="Solaiman, K M A" userId="61bfeae8-ea51-45f4-81f4-79631245f48b" providerId="ADAL" clId="{F5D1A195-51E5-8D46-9171-C44ED9492717}" dt="2024-01-29T17:36:45.868" v="3776"/>
          <ac:spMkLst>
            <pc:docMk/>
            <pc:sldMk cId="1281357794" sldId="1331"/>
            <ac:spMk id="10" creationId="{6BCC2328-C3B6-4038-8B6C-15E72B8F0298}"/>
          </ac:spMkLst>
        </pc:spChg>
        <pc:spChg chg="del">
          <ac:chgData name="Solaiman, K M A" userId="61bfeae8-ea51-45f4-81f4-79631245f48b" providerId="ADAL" clId="{F5D1A195-51E5-8D46-9171-C44ED9492717}" dt="2024-01-29T17:36:45.869" v="3778"/>
          <ac:spMkLst>
            <pc:docMk/>
            <pc:sldMk cId="1281357794" sldId="1331"/>
            <ac:spMk id="11" creationId="{4F9E22F3-0F2D-4809-BE49-1B912BC58159}"/>
          </ac:spMkLst>
        </pc:spChg>
        <pc:spChg chg="del">
          <ac:chgData name="Solaiman, K M A" userId="61bfeae8-ea51-45f4-81f4-79631245f48b" providerId="ADAL" clId="{F5D1A195-51E5-8D46-9171-C44ED9492717}" dt="2024-01-29T17:36:45.870" v="3780"/>
          <ac:spMkLst>
            <pc:docMk/>
            <pc:sldMk cId="1281357794" sldId="1331"/>
            <ac:spMk id="12" creationId="{60632D90-A814-4FC0-A3B0-72B8CD1C1B9D}"/>
          </ac:spMkLst>
        </pc:spChg>
        <pc:spChg chg="del">
          <ac:chgData name="Solaiman, K M A" userId="61bfeae8-ea51-45f4-81f4-79631245f48b" providerId="ADAL" clId="{F5D1A195-51E5-8D46-9171-C44ED9492717}" dt="2024-01-29T17:36:45.873" v="3786"/>
          <ac:spMkLst>
            <pc:docMk/>
            <pc:sldMk cId="1281357794" sldId="1331"/>
            <ac:spMk id="13" creationId="{3D4B771E-8A14-4878-A81E-B82FAFCA510A}"/>
          </ac:spMkLst>
        </pc:spChg>
        <pc:spChg chg="del">
          <ac:chgData name="Solaiman, K M A" userId="61bfeae8-ea51-45f4-81f4-79631245f48b" providerId="ADAL" clId="{F5D1A195-51E5-8D46-9171-C44ED9492717}" dt="2024-01-29T17:36:45.875" v="3790"/>
          <ac:spMkLst>
            <pc:docMk/>
            <pc:sldMk cId="1281357794" sldId="1331"/>
            <ac:spMk id="14" creationId="{0D942D3B-03DF-434F-85A4-DE7B0CF7F5B8}"/>
          </ac:spMkLst>
        </pc:spChg>
        <pc:spChg chg="del">
          <ac:chgData name="Solaiman, K M A" userId="61bfeae8-ea51-45f4-81f4-79631245f48b" providerId="ADAL" clId="{F5D1A195-51E5-8D46-9171-C44ED9492717}" dt="2024-01-29T17:36:45.876" v="3792"/>
          <ac:spMkLst>
            <pc:docMk/>
            <pc:sldMk cId="1281357794" sldId="1331"/>
            <ac:spMk id="15" creationId="{660C6695-7CAC-4BB9-9797-FB6CBDE2B99D}"/>
          </ac:spMkLst>
        </pc:spChg>
        <pc:spChg chg="del">
          <ac:chgData name="Solaiman, K M A" userId="61bfeae8-ea51-45f4-81f4-79631245f48b" providerId="ADAL" clId="{F5D1A195-51E5-8D46-9171-C44ED9492717}" dt="2024-01-29T17:36:45.879" v="3796"/>
          <ac:spMkLst>
            <pc:docMk/>
            <pc:sldMk cId="1281357794" sldId="1331"/>
            <ac:spMk id="19" creationId="{59DF9F53-6A86-482C-8B6E-D017B9F6C3BE}"/>
          </ac:spMkLst>
        </pc:spChg>
        <pc:spChg chg="del">
          <ac:chgData name="Solaiman, K M A" userId="61bfeae8-ea51-45f4-81f4-79631245f48b" providerId="ADAL" clId="{F5D1A195-51E5-8D46-9171-C44ED9492717}" dt="2024-01-29T17:36:45.880" v="3798"/>
          <ac:spMkLst>
            <pc:docMk/>
            <pc:sldMk cId="1281357794" sldId="1331"/>
            <ac:spMk id="20" creationId="{E6EE6BF9-219C-4091-89BA-9619BD4A3316}"/>
          </ac:spMkLst>
        </pc:spChg>
        <pc:spChg chg="del">
          <ac:chgData name="Solaiman, K M A" userId="61bfeae8-ea51-45f4-81f4-79631245f48b" providerId="ADAL" clId="{F5D1A195-51E5-8D46-9171-C44ED9492717}" dt="2024-01-29T17:36:45.881" v="3800"/>
          <ac:spMkLst>
            <pc:docMk/>
            <pc:sldMk cId="1281357794" sldId="1331"/>
            <ac:spMk id="21" creationId="{2A9FE4F9-D922-4674-BA34-ADC8823FA223}"/>
          </ac:spMkLst>
        </pc:spChg>
        <pc:spChg chg="del">
          <ac:chgData name="Solaiman, K M A" userId="61bfeae8-ea51-45f4-81f4-79631245f48b" providerId="ADAL" clId="{F5D1A195-51E5-8D46-9171-C44ED9492717}" dt="2024-01-29T17:36:45.872" v="3784"/>
          <ac:spMkLst>
            <pc:docMk/>
            <pc:sldMk cId="1281357794" sldId="1331"/>
            <ac:spMk id="24" creationId="{CCEA98CF-9DE0-8B19-F33D-7B458482E47C}"/>
          </ac:spMkLst>
        </pc:spChg>
        <pc:spChg chg="del">
          <ac:chgData name="Solaiman, K M A" userId="61bfeae8-ea51-45f4-81f4-79631245f48b" providerId="ADAL" clId="{F5D1A195-51E5-8D46-9171-C44ED9492717}" dt="2024-01-29T17:36:45.882" v="3802"/>
          <ac:spMkLst>
            <pc:docMk/>
            <pc:sldMk cId="1281357794" sldId="1331"/>
            <ac:spMk id="27" creationId="{5AB55C98-67A5-048B-A9BE-0E26D552F09E}"/>
          </ac:spMkLst>
        </pc:spChg>
        <pc:grpChg chg="del">
          <ac:chgData name="Solaiman, K M A" userId="61bfeae8-ea51-45f4-81f4-79631245f48b" providerId="ADAL" clId="{F5D1A195-51E5-8D46-9171-C44ED9492717}" dt="2024-01-29T17:36:45.878" v="3794"/>
          <ac:grpSpMkLst>
            <pc:docMk/>
            <pc:sldMk cId="1281357794" sldId="1331"/>
            <ac:grpSpMk id="16" creationId="{ECAF0C15-8009-4DB0-8235-0F83A32A865F}"/>
          </ac:grpSpMkLst>
        </pc:grpChg>
        <pc:picChg chg="del">
          <ac:chgData name="Solaiman, K M A" userId="61bfeae8-ea51-45f4-81f4-79631245f48b" providerId="ADAL" clId="{F5D1A195-51E5-8D46-9171-C44ED9492717}" dt="2024-01-29T17:36:45.874" v="3788"/>
          <ac:picMkLst>
            <pc:docMk/>
            <pc:sldMk cId="1281357794" sldId="1331"/>
            <ac:picMk id="25" creationId="{6A7CE36C-2B7E-9B99-E0C1-9C58CE440A04}"/>
          </ac:picMkLst>
        </pc:picChg>
        <pc:picChg chg="del">
          <ac:chgData name="Solaiman, K M A" userId="61bfeae8-ea51-45f4-81f4-79631245f48b" providerId="ADAL" clId="{F5D1A195-51E5-8D46-9171-C44ED9492717}" dt="2024-01-29T17:36:45.883" v="3804"/>
          <ac:picMkLst>
            <pc:docMk/>
            <pc:sldMk cId="1281357794" sldId="1331"/>
            <ac:picMk id="26" creationId="{8BAFD48B-E829-D3DB-18DC-7B477E898638}"/>
          </ac:picMkLst>
        </pc:picChg>
      </pc:sldChg>
      <pc:sldChg chg="delSp add mod modTransition delAnim modAnim replTag">
        <pc:chgData name="Solaiman, K M A" userId="61bfeae8-ea51-45f4-81f4-79631245f48b" providerId="ADAL" clId="{F5D1A195-51E5-8D46-9171-C44ED9492717}" dt="2024-01-29T17:36:45.904" v="3841"/>
        <pc:sldMkLst>
          <pc:docMk/>
          <pc:sldMk cId="60418690" sldId="1332"/>
        </pc:sldMkLst>
        <pc:spChg chg="del">
          <ac:chgData name="Solaiman, K M A" userId="61bfeae8-ea51-45f4-81f4-79631245f48b" providerId="ADAL" clId="{F5D1A195-51E5-8D46-9171-C44ED9492717}" dt="2024-01-29T17:36:45.892" v="3816"/>
          <ac:spMkLst>
            <pc:docMk/>
            <pc:sldMk cId="60418690" sldId="1332"/>
            <ac:spMk id="5" creationId="{56E1872A-D906-4BB7-BD95-940CF1910BA9}"/>
          </ac:spMkLst>
        </pc:spChg>
        <pc:spChg chg="del">
          <ac:chgData name="Solaiman, K M A" userId="61bfeae8-ea51-45f4-81f4-79631245f48b" providerId="ADAL" clId="{F5D1A195-51E5-8D46-9171-C44ED9492717}" dt="2024-01-29T17:36:45.887" v="3808"/>
          <ac:spMkLst>
            <pc:docMk/>
            <pc:sldMk cId="60418690" sldId="1332"/>
            <ac:spMk id="9" creationId="{92D71F4D-46AF-44CE-9110-C70F35B5322A}"/>
          </ac:spMkLst>
        </pc:spChg>
        <pc:spChg chg="del">
          <ac:chgData name="Solaiman, K M A" userId="61bfeae8-ea51-45f4-81f4-79631245f48b" providerId="ADAL" clId="{F5D1A195-51E5-8D46-9171-C44ED9492717}" dt="2024-01-29T17:36:45.889" v="3810"/>
          <ac:spMkLst>
            <pc:docMk/>
            <pc:sldMk cId="60418690" sldId="1332"/>
            <ac:spMk id="10" creationId="{6BCC2328-C3B6-4038-8B6C-15E72B8F0298}"/>
          </ac:spMkLst>
        </pc:spChg>
        <pc:spChg chg="del">
          <ac:chgData name="Solaiman, K M A" userId="61bfeae8-ea51-45f4-81f4-79631245f48b" providerId="ADAL" clId="{F5D1A195-51E5-8D46-9171-C44ED9492717}" dt="2024-01-29T17:36:45.890" v="3812"/>
          <ac:spMkLst>
            <pc:docMk/>
            <pc:sldMk cId="60418690" sldId="1332"/>
            <ac:spMk id="11" creationId="{4F9E22F3-0F2D-4809-BE49-1B912BC58159}"/>
          </ac:spMkLst>
        </pc:spChg>
        <pc:spChg chg="del">
          <ac:chgData name="Solaiman, K M A" userId="61bfeae8-ea51-45f4-81f4-79631245f48b" providerId="ADAL" clId="{F5D1A195-51E5-8D46-9171-C44ED9492717}" dt="2024-01-29T17:36:45.891" v="3814"/>
          <ac:spMkLst>
            <pc:docMk/>
            <pc:sldMk cId="60418690" sldId="1332"/>
            <ac:spMk id="12" creationId="{60632D90-A814-4FC0-A3B0-72B8CD1C1B9D}"/>
          </ac:spMkLst>
        </pc:spChg>
        <pc:spChg chg="del">
          <ac:chgData name="Solaiman, K M A" userId="61bfeae8-ea51-45f4-81f4-79631245f48b" providerId="ADAL" clId="{F5D1A195-51E5-8D46-9171-C44ED9492717}" dt="2024-01-29T17:36:45.894" v="3820"/>
          <ac:spMkLst>
            <pc:docMk/>
            <pc:sldMk cId="60418690" sldId="1332"/>
            <ac:spMk id="13" creationId="{3D4B771E-8A14-4878-A81E-B82FAFCA510A}"/>
          </ac:spMkLst>
        </pc:spChg>
        <pc:spChg chg="del">
          <ac:chgData name="Solaiman, K M A" userId="61bfeae8-ea51-45f4-81f4-79631245f48b" providerId="ADAL" clId="{F5D1A195-51E5-8D46-9171-C44ED9492717}" dt="2024-01-29T17:36:45.896" v="3824"/>
          <ac:spMkLst>
            <pc:docMk/>
            <pc:sldMk cId="60418690" sldId="1332"/>
            <ac:spMk id="14" creationId="{0D942D3B-03DF-434F-85A4-DE7B0CF7F5B8}"/>
          </ac:spMkLst>
        </pc:spChg>
        <pc:spChg chg="del">
          <ac:chgData name="Solaiman, K M A" userId="61bfeae8-ea51-45f4-81f4-79631245f48b" providerId="ADAL" clId="{F5D1A195-51E5-8D46-9171-C44ED9492717}" dt="2024-01-29T17:36:45.897" v="3826"/>
          <ac:spMkLst>
            <pc:docMk/>
            <pc:sldMk cId="60418690" sldId="1332"/>
            <ac:spMk id="15" creationId="{660C6695-7CAC-4BB9-9797-FB6CBDE2B99D}"/>
          </ac:spMkLst>
        </pc:spChg>
        <pc:spChg chg="del">
          <ac:chgData name="Solaiman, K M A" userId="61bfeae8-ea51-45f4-81f4-79631245f48b" providerId="ADAL" clId="{F5D1A195-51E5-8D46-9171-C44ED9492717}" dt="2024-01-29T17:36:45.900" v="3830"/>
          <ac:spMkLst>
            <pc:docMk/>
            <pc:sldMk cId="60418690" sldId="1332"/>
            <ac:spMk id="19" creationId="{59DF9F53-6A86-482C-8B6E-D017B9F6C3BE}"/>
          </ac:spMkLst>
        </pc:spChg>
        <pc:spChg chg="del">
          <ac:chgData name="Solaiman, K M A" userId="61bfeae8-ea51-45f4-81f4-79631245f48b" providerId="ADAL" clId="{F5D1A195-51E5-8D46-9171-C44ED9492717}" dt="2024-01-29T17:36:45.901" v="3832"/>
          <ac:spMkLst>
            <pc:docMk/>
            <pc:sldMk cId="60418690" sldId="1332"/>
            <ac:spMk id="20" creationId="{E6EE6BF9-219C-4091-89BA-9619BD4A3316}"/>
          </ac:spMkLst>
        </pc:spChg>
        <pc:spChg chg="del">
          <ac:chgData name="Solaiman, K M A" userId="61bfeae8-ea51-45f4-81f4-79631245f48b" providerId="ADAL" clId="{F5D1A195-51E5-8D46-9171-C44ED9492717}" dt="2024-01-29T17:36:45.902" v="3834"/>
          <ac:spMkLst>
            <pc:docMk/>
            <pc:sldMk cId="60418690" sldId="1332"/>
            <ac:spMk id="21" creationId="{2A9FE4F9-D922-4674-BA34-ADC8823FA223}"/>
          </ac:spMkLst>
        </pc:spChg>
        <pc:spChg chg="del">
          <ac:chgData name="Solaiman, K M A" userId="61bfeae8-ea51-45f4-81f4-79631245f48b" providerId="ADAL" clId="{F5D1A195-51E5-8D46-9171-C44ED9492717}" dt="2024-01-29T17:36:45.893" v="3818"/>
          <ac:spMkLst>
            <pc:docMk/>
            <pc:sldMk cId="60418690" sldId="1332"/>
            <ac:spMk id="24" creationId="{CCEA98CF-9DE0-8B19-F33D-7B458482E47C}"/>
          </ac:spMkLst>
        </pc:spChg>
        <pc:spChg chg="del">
          <ac:chgData name="Solaiman, K M A" userId="61bfeae8-ea51-45f4-81f4-79631245f48b" providerId="ADAL" clId="{F5D1A195-51E5-8D46-9171-C44ED9492717}" dt="2024-01-29T17:36:45.903" v="3836"/>
          <ac:spMkLst>
            <pc:docMk/>
            <pc:sldMk cId="60418690" sldId="1332"/>
            <ac:spMk id="27" creationId="{5AB55C98-67A5-048B-A9BE-0E26D552F09E}"/>
          </ac:spMkLst>
        </pc:spChg>
        <pc:grpChg chg="del">
          <ac:chgData name="Solaiman, K M A" userId="61bfeae8-ea51-45f4-81f4-79631245f48b" providerId="ADAL" clId="{F5D1A195-51E5-8D46-9171-C44ED9492717}" dt="2024-01-29T17:36:45.899" v="3828"/>
          <ac:grpSpMkLst>
            <pc:docMk/>
            <pc:sldMk cId="60418690" sldId="1332"/>
            <ac:grpSpMk id="16" creationId="{ECAF0C15-8009-4DB0-8235-0F83A32A865F}"/>
          </ac:grpSpMkLst>
        </pc:grpChg>
        <pc:picChg chg="del">
          <ac:chgData name="Solaiman, K M A" userId="61bfeae8-ea51-45f4-81f4-79631245f48b" providerId="ADAL" clId="{F5D1A195-51E5-8D46-9171-C44ED9492717}" dt="2024-01-29T17:36:45.895" v="3822"/>
          <ac:picMkLst>
            <pc:docMk/>
            <pc:sldMk cId="60418690" sldId="1332"/>
            <ac:picMk id="25" creationId="{6A7CE36C-2B7E-9B99-E0C1-9C58CE440A04}"/>
          </ac:picMkLst>
        </pc:picChg>
        <pc:picChg chg="del">
          <ac:chgData name="Solaiman, K M A" userId="61bfeae8-ea51-45f4-81f4-79631245f48b" providerId="ADAL" clId="{F5D1A195-51E5-8D46-9171-C44ED9492717}" dt="2024-01-29T17:36:45.904" v="3838"/>
          <ac:picMkLst>
            <pc:docMk/>
            <pc:sldMk cId="60418690" sldId="1332"/>
            <ac:picMk id="26" creationId="{8BAFD48B-E829-D3DB-18DC-7B477E898638}"/>
          </ac:picMkLst>
        </pc:picChg>
      </pc:sldChg>
      <pc:sldChg chg="delSp add mod modTransition delAnim modAnim replTag">
        <pc:chgData name="Solaiman, K M A" userId="61bfeae8-ea51-45f4-81f4-79631245f48b" providerId="ADAL" clId="{F5D1A195-51E5-8D46-9171-C44ED9492717}" dt="2024-01-29T17:36:45.924" v="3875"/>
        <pc:sldMkLst>
          <pc:docMk/>
          <pc:sldMk cId="2109585829" sldId="1333"/>
        </pc:sldMkLst>
        <pc:spChg chg="del">
          <ac:chgData name="Solaiman, K M A" userId="61bfeae8-ea51-45f4-81f4-79631245f48b" providerId="ADAL" clId="{F5D1A195-51E5-8D46-9171-C44ED9492717}" dt="2024-01-29T17:36:45.911" v="3849"/>
          <ac:spMkLst>
            <pc:docMk/>
            <pc:sldMk cId="2109585829" sldId="1333"/>
            <ac:spMk id="5" creationId="{56E1872A-D906-4BB7-BD95-940CF1910BA9}"/>
          </ac:spMkLst>
        </pc:spChg>
        <pc:spChg chg="del">
          <ac:chgData name="Solaiman, K M A" userId="61bfeae8-ea51-45f4-81f4-79631245f48b" providerId="ADAL" clId="{F5D1A195-51E5-8D46-9171-C44ED9492717}" dt="2024-01-29T17:36:45.908" v="3843"/>
          <ac:spMkLst>
            <pc:docMk/>
            <pc:sldMk cId="2109585829" sldId="1333"/>
            <ac:spMk id="10" creationId="{6BCC2328-C3B6-4038-8B6C-15E72B8F0298}"/>
          </ac:spMkLst>
        </pc:spChg>
        <pc:spChg chg="del">
          <ac:chgData name="Solaiman, K M A" userId="61bfeae8-ea51-45f4-81f4-79631245f48b" providerId="ADAL" clId="{F5D1A195-51E5-8D46-9171-C44ED9492717}" dt="2024-01-29T17:36:45.909" v="3845"/>
          <ac:spMkLst>
            <pc:docMk/>
            <pc:sldMk cId="2109585829" sldId="1333"/>
            <ac:spMk id="11" creationId="{4F9E22F3-0F2D-4809-BE49-1B912BC58159}"/>
          </ac:spMkLst>
        </pc:spChg>
        <pc:spChg chg="del">
          <ac:chgData name="Solaiman, K M A" userId="61bfeae8-ea51-45f4-81f4-79631245f48b" providerId="ADAL" clId="{F5D1A195-51E5-8D46-9171-C44ED9492717}" dt="2024-01-29T17:36:45.910" v="3847"/>
          <ac:spMkLst>
            <pc:docMk/>
            <pc:sldMk cId="2109585829" sldId="1333"/>
            <ac:spMk id="12" creationId="{60632D90-A814-4FC0-A3B0-72B8CD1C1B9D}"/>
          </ac:spMkLst>
        </pc:spChg>
        <pc:spChg chg="del">
          <ac:chgData name="Solaiman, K M A" userId="61bfeae8-ea51-45f4-81f4-79631245f48b" providerId="ADAL" clId="{F5D1A195-51E5-8D46-9171-C44ED9492717}" dt="2024-01-29T17:36:45.914" v="3853"/>
          <ac:spMkLst>
            <pc:docMk/>
            <pc:sldMk cId="2109585829" sldId="1333"/>
            <ac:spMk id="13" creationId="{3D4B771E-8A14-4878-A81E-B82FAFCA510A}"/>
          </ac:spMkLst>
        </pc:spChg>
        <pc:spChg chg="del">
          <ac:chgData name="Solaiman, K M A" userId="61bfeae8-ea51-45f4-81f4-79631245f48b" providerId="ADAL" clId="{F5D1A195-51E5-8D46-9171-C44ED9492717}" dt="2024-01-29T17:36:45.916" v="3857"/>
          <ac:spMkLst>
            <pc:docMk/>
            <pc:sldMk cId="2109585829" sldId="1333"/>
            <ac:spMk id="14" creationId="{0D942D3B-03DF-434F-85A4-DE7B0CF7F5B8}"/>
          </ac:spMkLst>
        </pc:spChg>
        <pc:spChg chg="del">
          <ac:chgData name="Solaiman, K M A" userId="61bfeae8-ea51-45f4-81f4-79631245f48b" providerId="ADAL" clId="{F5D1A195-51E5-8D46-9171-C44ED9492717}" dt="2024-01-29T17:36:45.917" v="3859"/>
          <ac:spMkLst>
            <pc:docMk/>
            <pc:sldMk cId="2109585829" sldId="1333"/>
            <ac:spMk id="15" creationId="{660C6695-7CAC-4BB9-9797-FB6CBDE2B99D}"/>
          </ac:spMkLst>
        </pc:spChg>
        <pc:spChg chg="del">
          <ac:chgData name="Solaiman, K M A" userId="61bfeae8-ea51-45f4-81f4-79631245f48b" providerId="ADAL" clId="{F5D1A195-51E5-8D46-9171-C44ED9492717}" dt="2024-01-29T17:36:45.919" v="3863"/>
          <ac:spMkLst>
            <pc:docMk/>
            <pc:sldMk cId="2109585829" sldId="1333"/>
            <ac:spMk id="19" creationId="{59DF9F53-6A86-482C-8B6E-D017B9F6C3BE}"/>
          </ac:spMkLst>
        </pc:spChg>
        <pc:spChg chg="del">
          <ac:chgData name="Solaiman, K M A" userId="61bfeae8-ea51-45f4-81f4-79631245f48b" providerId="ADAL" clId="{F5D1A195-51E5-8D46-9171-C44ED9492717}" dt="2024-01-29T17:36:45.920" v="3865"/>
          <ac:spMkLst>
            <pc:docMk/>
            <pc:sldMk cId="2109585829" sldId="1333"/>
            <ac:spMk id="20" creationId="{E6EE6BF9-219C-4091-89BA-9619BD4A3316}"/>
          </ac:spMkLst>
        </pc:spChg>
        <pc:spChg chg="del">
          <ac:chgData name="Solaiman, K M A" userId="61bfeae8-ea51-45f4-81f4-79631245f48b" providerId="ADAL" clId="{F5D1A195-51E5-8D46-9171-C44ED9492717}" dt="2024-01-29T17:36:45.921" v="3867"/>
          <ac:spMkLst>
            <pc:docMk/>
            <pc:sldMk cId="2109585829" sldId="1333"/>
            <ac:spMk id="21" creationId="{2A9FE4F9-D922-4674-BA34-ADC8823FA223}"/>
          </ac:spMkLst>
        </pc:spChg>
        <pc:spChg chg="del">
          <ac:chgData name="Solaiman, K M A" userId="61bfeae8-ea51-45f4-81f4-79631245f48b" providerId="ADAL" clId="{F5D1A195-51E5-8D46-9171-C44ED9492717}" dt="2024-01-29T17:36:45.912" v="3851"/>
          <ac:spMkLst>
            <pc:docMk/>
            <pc:sldMk cId="2109585829" sldId="1333"/>
            <ac:spMk id="24" creationId="{CCEA98CF-9DE0-8B19-F33D-7B458482E47C}"/>
          </ac:spMkLst>
        </pc:spChg>
        <pc:spChg chg="del">
          <ac:chgData name="Solaiman, K M A" userId="61bfeae8-ea51-45f4-81f4-79631245f48b" providerId="ADAL" clId="{F5D1A195-51E5-8D46-9171-C44ED9492717}" dt="2024-01-29T17:36:45.922" v="3869"/>
          <ac:spMkLst>
            <pc:docMk/>
            <pc:sldMk cId="2109585829" sldId="1333"/>
            <ac:spMk id="27" creationId="{5AB55C98-67A5-048B-A9BE-0E26D552F09E}"/>
          </ac:spMkLst>
        </pc:spChg>
        <pc:grpChg chg="del">
          <ac:chgData name="Solaiman, K M A" userId="61bfeae8-ea51-45f4-81f4-79631245f48b" providerId="ADAL" clId="{F5D1A195-51E5-8D46-9171-C44ED9492717}" dt="2024-01-29T17:36:45.918" v="3861"/>
          <ac:grpSpMkLst>
            <pc:docMk/>
            <pc:sldMk cId="2109585829" sldId="1333"/>
            <ac:grpSpMk id="16" creationId="{ECAF0C15-8009-4DB0-8235-0F83A32A865F}"/>
          </ac:grpSpMkLst>
        </pc:grpChg>
        <pc:picChg chg="del">
          <ac:chgData name="Solaiman, K M A" userId="61bfeae8-ea51-45f4-81f4-79631245f48b" providerId="ADAL" clId="{F5D1A195-51E5-8D46-9171-C44ED9492717}" dt="2024-01-29T17:36:45.915" v="3855"/>
          <ac:picMkLst>
            <pc:docMk/>
            <pc:sldMk cId="2109585829" sldId="1333"/>
            <ac:picMk id="25" creationId="{6A7CE36C-2B7E-9B99-E0C1-9C58CE440A04}"/>
          </ac:picMkLst>
        </pc:picChg>
        <pc:picChg chg="del">
          <ac:chgData name="Solaiman, K M A" userId="61bfeae8-ea51-45f4-81f4-79631245f48b" providerId="ADAL" clId="{F5D1A195-51E5-8D46-9171-C44ED9492717}" dt="2024-01-29T17:36:45.923" v="3871"/>
          <ac:picMkLst>
            <pc:docMk/>
            <pc:sldMk cId="2109585829" sldId="1333"/>
            <ac:picMk id="26" creationId="{8BAFD48B-E829-D3DB-18DC-7B477E898638}"/>
          </ac:picMkLst>
        </pc:picChg>
      </pc:sldChg>
      <pc:sldChg chg="delSp add mod modTransition delAnim modAnim replTag">
        <pc:chgData name="Solaiman, K M A" userId="61bfeae8-ea51-45f4-81f4-79631245f48b" providerId="ADAL" clId="{F5D1A195-51E5-8D46-9171-C44ED9492717}" dt="2024-01-29T17:36:46.039" v="3908"/>
        <pc:sldMkLst>
          <pc:docMk/>
          <pc:sldMk cId="3440259375" sldId="1334"/>
        </pc:sldMkLst>
        <pc:spChg chg="del">
          <ac:chgData name="Solaiman, K M A" userId="61bfeae8-ea51-45f4-81f4-79631245f48b" providerId="ADAL" clId="{F5D1A195-51E5-8D46-9171-C44ED9492717}" dt="2024-01-29T17:36:46.025" v="3881"/>
          <ac:spMkLst>
            <pc:docMk/>
            <pc:sldMk cId="3440259375" sldId="1334"/>
            <ac:spMk id="5" creationId="{56E1872A-D906-4BB7-BD95-940CF1910BA9}"/>
          </ac:spMkLst>
        </pc:spChg>
        <pc:spChg chg="del">
          <ac:chgData name="Solaiman, K M A" userId="61bfeae8-ea51-45f4-81f4-79631245f48b" providerId="ADAL" clId="{F5D1A195-51E5-8D46-9171-C44ED9492717}" dt="2024-01-29T17:36:46.023" v="3877"/>
          <ac:spMkLst>
            <pc:docMk/>
            <pc:sldMk cId="3440259375" sldId="1334"/>
            <ac:spMk id="11" creationId="{4F9E22F3-0F2D-4809-BE49-1B912BC58159}"/>
          </ac:spMkLst>
        </pc:spChg>
        <pc:spChg chg="del">
          <ac:chgData name="Solaiman, K M A" userId="61bfeae8-ea51-45f4-81f4-79631245f48b" providerId="ADAL" clId="{F5D1A195-51E5-8D46-9171-C44ED9492717}" dt="2024-01-29T17:36:46.024" v="3879"/>
          <ac:spMkLst>
            <pc:docMk/>
            <pc:sldMk cId="3440259375" sldId="1334"/>
            <ac:spMk id="12" creationId="{60632D90-A814-4FC0-A3B0-72B8CD1C1B9D}"/>
          </ac:spMkLst>
        </pc:spChg>
        <pc:spChg chg="del">
          <ac:chgData name="Solaiman, K M A" userId="61bfeae8-ea51-45f4-81f4-79631245f48b" providerId="ADAL" clId="{F5D1A195-51E5-8D46-9171-C44ED9492717}" dt="2024-01-29T17:36:46.028" v="3885"/>
          <ac:spMkLst>
            <pc:docMk/>
            <pc:sldMk cId="3440259375" sldId="1334"/>
            <ac:spMk id="13" creationId="{3D4B771E-8A14-4878-A81E-B82FAFCA510A}"/>
          </ac:spMkLst>
        </pc:spChg>
        <pc:spChg chg="del">
          <ac:chgData name="Solaiman, K M A" userId="61bfeae8-ea51-45f4-81f4-79631245f48b" providerId="ADAL" clId="{F5D1A195-51E5-8D46-9171-C44ED9492717}" dt="2024-01-29T17:36:46.030" v="3889"/>
          <ac:spMkLst>
            <pc:docMk/>
            <pc:sldMk cId="3440259375" sldId="1334"/>
            <ac:spMk id="14" creationId="{0D942D3B-03DF-434F-85A4-DE7B0CF7F5B8}"/>
          </ac:spMkLst>
        </pc:spChg>
        <pc:spChg chg="del">
          <ac:chgData name="Solaiman, K M A" userId="61bfeae8-ea51-45f4-81f4-79631245f48b" providerId="ADAL" clId="{F5D1A195-51E5-8D46-9171-C44ED9492717}" dt="2024-01-29T17:36:46.031" v="3891"/>
          <ac:spMkLst>
            <pc:docMk/>
            <pc:sldMk cId="3440259375" sldId="1334"/>
            <ac:spMk id="15" creationId="{660C6695-7CAC-4BB9-9797-FB6CBDE2B99D}"/>
          </ac:spMkLst>
        </pc:spChg>
        <pc:spChg chg="del">
          <ac:chgData name="Solaiman, K M A" userId="61bfeae8-ea51-45f4-81f4-79631245f48b" providerId="ADAL" clId="{F5D1A195-51E5-8D46-9171-C44ED9492717}" dt="2024-01-29T17:36:46.034" v="3895"/>
          <ac:spMkLst>
            <pc:docMk/>
            <pc:sldMk cId="3440259375" sldId="1334"/>
            <ac:spMk id="19" creationId="{59DF9F53-6A86-482C-8B6E-D017B9F6C3BE}"/>
          </ac:spMkLst>
        </pc:spChg>
        <pc:spChg chg="del">
          <ac:chgData name="Solaiman, K M A" userId="61bfeae8-ea51-45f4-81f4-79631245f48b" providerId="ADAL" clId="{F5D1A195-51E5-8D46-9171-C44ED9492717}" dt="2024-01-29T17:36:46.035" v="3897"/>
          <ac:spMkLst>
            <pc:docMk/>
            <pc:sldMk cId="3440259375" sldId="1334"/>
            <ac:spMk id="20" creationId="{E6EE6BF9-219C-4091-89BA-9619BD4A3316}"/>
          </ac:spMkLst>
        </pc:spChg>
        <pc:spChg chg="del">
          <ac:chgData name="Solaiman, K M A" userId="61bfeae8-ea51-45f4-81f4-79631245f48b" providerId="ADAL" clId="{F5D1A195-51E5-8D46-9171-C44ED9492717}" dt="2024-01-29T17:36:46.036" v="3899"/>
          <ac:spMkLst>
            <pc:docMk/>
            <pc:sldMk cId="3440259375" sldId="1334"/>
            <ac:spMk id="21" creationId="{2A9FE4F9-D922-4674-BA34-ADC8823FA223}"/>
          </ac:spMkLst>
        </pc:spChg>
        <pc:spChg chg="del">
          <ac:chgData name="Solaiman, K M A" userId="61bfeae8-ea51-45f4-81f4-79631245f48b" providerId="ADAL" clId="{F5D1A195-51E5-8D46-9171-C44ED9492717}" dt="2024-01-29T17:36:46.027" v="3883"/>
          <ac:spMkLst>
            <pc:docMk/>
            <pc:sldMk cId="3440259375" sldId="1334"/>
            <ac:spMk id="24" creationId="{CCEA98CF-9DE0-8B19-F33D-7B458482E47C}"/>
          </ac:spMkLst>
        </pc:spChg>
        <pc:spChg chg="del">
          <ac:chgData name="Solaiman, K M A" userId="61bfeae8-ea51-45f4-81f4-79631245f48b" providerId="ADAL" clId="{F5D1A195-51E5-8D46-9171-C44ED9492717}" dt="2024-01-29T17:36:46.037" v="3901"/>
          <ac:spMkLst>
            <pc:docMk/>
            <pc:sldMk cId="3440259375" sldId="1334"/>
            <ac:spMk id="27" creationId="{5AB55C98-67A5-048B-A9BE-0E26D552F09E}"/>
          </ac:spMkLst>
        </pc:spChg>
        <pc:grpChg chg="del">
          <ac:chgData name="Solaiman, K M A" userId="61bfeae8-ea51-45f4-81f4-79631245f48b" providerId="ADAL" clId="{F5D1A195-51E5-8D46-9171-C44ED9492717}" dt="2024-01-29T17:36:46.033" v="3893"/>
          <ac:grpSpMkLst>
            <pc:docMk/>
            <pc:sldMk cId="3440259375" sldId="1334"/>
            <ac:grpSpMk id="16" creationId="{ECAF0C15-8009-4DB0-8235-0F83A32A865F}"/>
          </ac:grpSpMkLst>
        </pc:grpChg>
        <pc:picChg chg="del">
          <ac:chgData name="Solaiman, K M A" userId="61bfeae8-ea51-45f4-81f4-79631245f48b" providerId="ADAL" clId="{F5D1A195-51E5-8D46-9171-C44ED9492717}" dt="2024-01-29T17:36:46.029" v="3887"/>
          <ac:picMkLst>
            <pc:docMk/>
            <pc:sldMk cId="3440259375" sldId="1334"/>
            <ac:picMk id="25" creationId="{6A7CE36C-2B7E-9B99-E0C1-9C58CE440A04}"/>
          </ac:picMkLst>
        </pc:picChg>
        <pc:picChg chg="del">
          <ac:chgData name="Solaiman, K M A" userId="61bfeae8-ea51-45f4-81f4-79631245f48b" providerId="ADAL" clId="{F5D1A195-51E5-8D46-9171-C44ED9492717}" dt="2024-01-29T17:36:46.038" v="3903"/>
          <ac:picMkLst>
            <pc:docMk/>
            <pc:sldMk cId="3440259375" sldId="1334"/>
            <ac:picMk id="26" creationId="{8BAFD48B-E829-D3DB-18DC-7B477E898638}"/>
          </ac:picMkLst>
        </pc:picChg>
      </pc:sldChg>
      <pc:sldChg chg="delSp add mod modTransition delAnim modAnim replTag">
        <pc:chgData name="Solaiman, K M A" userId="61bfeae8-ea51-45f4-81f4-79631245f48b" providerId="ADAL" clId="{F5D1A195-51E5-8D46-9171-C44ED9492717}" dt="2024-01-29T17:36:46.059" v="3940"/>
        <pc:sldMkLst>
          <pc:docMk/>
          <pc:sldMk cId="2880966146" sldId="1335"/>
        </pc:sldMkLst>
        <pc:spChg chg="del">
          <ac:chgData name="Solaiman, K M A" userId="61bfeae8-ea51-45f4-81f4-79631245f48b" providerId="ADAL" clId="{F5D1A195-51E5-8D46-9171-C44ED9492717}" dt="2024-01-29T17:36:46.045" v="3912"/>
          <ac:spMkLst>
            <pc:docMk/>
            <pc:sldMk cId="2880966146" sldId="1335"/>
            <ac:spMk id="5" creationId="{56E1872A-D906-4BB7-BD95-940CF1910BA9}"/>
          </ac:spMkLst>
        </pc:spChg>
        <pc:spChg chg="del">
          <ac:chgData name="Solaiman, K M A" userId="61bfeae8-ea51-45f4-81f4-79631245f48b" providerId="ADAL" clId="{F5D1A195-51E5-8D46-9171-C44ED9492717}" dt="2024-01-29T17:36:46.044" v="3910"/>
          <ac:spMkLst>
            <pc:docMk/>
            <pc:sldMk cId="2880966146" sldId="1335"/>
            <ac:spMk id="12" creationId="{60632D90-A814-4FC0-A3B0-72B8CD1C1B9D}"/>
          </ac:spMkLst>
        </pc:spChg>
        <pc:spChg chg="del">
          <ac:chgData name="Solaiman, K M A" userId="61bfeae8-ea51-45f4-81f4-79631245f48b" providerId="ADAL" clId="{F5D1A195-51E5-8D46-9171-C44ED9492717}" dt="2024-01-29T17:36:46.047" v="3916"/>
          <ac:spMkLst>
            <pc:docMk/>
            <pc:sldMk cId="2880966146" sldId="1335"/>
            <ac:spMk id="13" creationId="{3D4B771E-8A14-4878-A81E-B82FAFCA510A}"/>
          </ac:spMkLst>
        </pc:spChg>
        <pc:spChg chg="del">
          <ac:chgData name="Solaiman, K M A" userId="61bfeae8-ea51-45f4-81f4-79631245f48b" providerId="ADAL" clId="{F5D1A195-51E5-8D46-9171-C44ED9492717}" dt="2024-01-29T17:36:46.050" v="3920"/>
          <ac:spMkLst>
            <pc:docMk/>
            <pc:sldMk cId="2880966146" sldId="1335"/>
            <ac:spMk id="14" creationId="{0D942D3B-03DF-434F-85A4-DE7B0CF7F5B8}"/>
          </ac:spMkLst>
        </pc:spChg>
        <pc:spChg chg="del">
          <ac:chgData name="Solaiman, K M A" userId="61bfeae8-ea51-45f4-81f4-79631245f48b" providerId="ADAL" clId="{F5D1A195-51E5-8D46-9171-C44ED9492717}" dt="2024-01-29T17:36:46.051" v="3922"/>
          <ac:spMkLst>
            <pc:docMk/>
            <pc:sldMk cId="2880966146" sldId="1335"/>
            <ac:spMk id="15" creationId="{660C6695-7CAC-4BB9-9797-FB6CBDE2B99D}"/>
          </ac:spMkLst>
        </pc:spChg>
        <pc:spChg chg="del">
          <ac:chgData name="Solaiman, K M A" userId="61bfeae8-ea51-45f4-81f4-79631245f48b" providerId="ADAL" clId="{F5D1A195-51E5-8D46-9171-C44ED9492717}" dt="2024-01-29T17:36:46.054" v="3926"/>
          <ac:spMkLst>
            <pc:docMk/>
            <pc:sldMk cId="2880966146" sldId="1335"/>
            <ac:spMk id="19" creationId="{59DF9F53-6A86-482C-8B6E-D017B9F6C3BE}"/>
          </ac:spMkLst>
        </pc:spChg>
        <pc:spChg chg="del">
          <ac:chgData name="Solaiman, K M A" userId="61bfeae8-ea51-45f4-81f4-79631245f48b" providerId="ADAL" clId="{F5D1A195-51E5-8D46-9171-C44ED9492717}" dt="2024-01-29T17:36:46.055" v="3928"/>
          <ac:spMkLst>
            <pc:docMk/>
            <pc:sldMk cId="2880966146" sldId="1335"/>
            <ac:spMk id="20" creationId="{E6EE6BF9-219C-4091-89BA-9619BD4A3316}"/>
          </ac:spMkLst>
        </pc:spChg>
        <pc:spChg chg="del">
          <ac:chgData name="Solaiman, K M A" userId="61bfeae8-ea51-45f4-81f4-79631245f48b" providerId="ADAL" clId="{F5D1A195-51E5-8D46-9171-C44ED9492717}" dt="2024-01-29T17:36:46.056" v="3930"/>
          <ac:spMkLst>
            <pc:docMk/>
            <pc:sldMk cId="2880966146" sldId="1335"/>
            <ac:spMk id="21" creationId="{2A9FE4F9-D922-4674-BA34-ADC8823FA223}"/>
          </ac:spMkLst>
        </pc:spChg>
        <pc:spChg chg="del">
          <ac:chgData name="Solaiman, K M A" userId="61bfeae8-ea51-45f4-81f4-79631245f48b" providerId="ADAL" clId="{F5D1A195-51E5-8D46-9171-C44ED9492717}" dt="2024-01-29T17:36:46.046" v="3914"/>
          <ac:spMkLst>
            <pc:docMk/>
            <pc:sldMk cId="2880966146" sldId="1335"/>
            <ac:spMk id="24" creationId="{CCEA98CF-9DE0-8B19-F33D-7B458482E47C}"/>
          </ac:spMkLst>
        </pc:spChg>
        <pc:spChg chg="del">
          <ac:chgData name="Solaiman, K M A" userId="61bfeae8-ea51-45f4-81f4-79631245f48b" providerId="ADAL" clId="{F5D1A195-51E5-8D46-9171-C44ED9492717}" dt="2024-01-29T17:36:46.057" v="3932"/>
          <ac:spMkLst>
            <pc:docMk/>
            <pc:sldMk cId="2880966146" sldId="1335"/>
            <ac:spMk id="27" creationId="{5AB55C98-67A5-048B-A9BE-0E26D552F09E}"/>
          </ac:spMkLst>
        </pc:spChg>
        <pc:grpChg chg="del">
          <ac:chgData name="Solaiman, K M A" userId="61bfeae8-ea51-45f4-81f4-79631245f48b" providerId="ADAL" clId="{F5D1A195-51E5-8D46-9171-C44ED9492717}" dt="2024-01-29T17:36:46.052" v="3924"/>
          <ac:grpSpMkLst>
            <pc:docMk/>
            <pc:sldMk cId="2880966146" sldId="1335"/>
            <ac:grpSpMk id="16" creationId="{ECAF0C15-8009-4DB0-8235-0F83A32A865F}"/>
          </ac:grpSpMkLst>
        </pc:grpChg>
        <pc:picChg chg="del">
          <ac:chgData name="Solaiman, K M A" userId="61bfeae8-ea51-45f4-81f4-79631245f48b" providerId="ADAL" clId="{F5D1A195-51E5-8D46-9171-C44ED9492717}" dt="2024-01-29T17:36:46.049" v="3918"/>
          <ac:picMkLst>
            <pc:docMk/>
            <pc:sldMk cId="2880966146" sldId="1335"/>
            <ac:picMk id="25" creationId="{6A7CE36C-2B7E-9B99-E0C1-9C58CE440A04}"/>
          </ac:picMkLst>
        </pc:picChg>
        <pc:picChg chg="del">
          <ac:chgData name="Solaiman, K M A" userId="61bfeae8-ea51-45f4-81f4-79631245f48b" providerId="ADAL" clId="{F5D1A195-51E5-8D46-9171-C44ED9492717}" dt="2024-01-29T17:36:46.058" v="3934"/>
          <ac:picMkLst>
            <pc:docMk/>
            <pc:sldMk cId="2880966146" sldId="1335"/>
            <ac:picMk id="26" creationId="{8BAFD48B-E829-D3DB-18DC-7B477E898638}"/>
          </ac:picMkLst>
        </pc:picChg>
      </pc:sldChg>
      <pc:sldChg chg="delSp add mod modTransition delAnim modAnim replTag">
        <pc:chgData name="Solaiman, K M A" userId="61bfeae8-ea51-45f4-81f4-79631245f48b" providerId="ADAL" clId="{F5D1A195-51E5-8D46-9171-C44ED9492717}" dt="2024-01-29T17:36:46.078" v="3971"/>
        <pc:sldMkLst>
          <pc:docMk/>
          <pc:sldMk cId="360616786" sldId="1336"/>
        </pc:sldMkLst>
        <pc:spChg chg="del">
          <ac:chgData name="Solaiman, K M A" userId="61bfeae8-ea51-45f4-81f4-79631245f48b" providerId="ADAL" clId="{F5D1A195-51E5-8D46-9171-C44ED9492717}" dt="2024-01-29T17:36:46.063" v="3942"/>
          <ac:spMkLst>
            <pc:docMk/>
            <pc:sldMk cId="360616786" sldId="1336"/>
            <ac:spMk id="5" creationId="{56E1872A-D906-4BB7-BD95-940CF1910BA9}"/>
          </ac:spMkLst>
        </pc:spChg>
        <pc:spChg chg="del">
          <ac:chgData name="Solaiman, K M A" userId="61bfeae8-ea51-45f4-81f4-79631245f48b" providerId="ADAL" clId="{F5D1A195-51E5-8D46-9171-C44ED9492717}" dt="2024-01-29T17:36:46.066" v="3946"/>
          <ac:spMkLst>
            <pc:docMk/>
            <pc:sldMk cId="360616786" sldId="1336"/>
            <ac:spMk id="13" creationId="{3D4B771E-8A14-4878-A81E-B82FAFCA510A}"/>
          </ac:spMkLst>
        </pc:spChg>
        <pc:spChg chg="del">
          <ac:chgData name="Solaiman, K M A" userId="61bfeae8-ea51-45f4-81f4-79631245f48b" providerId="ADAL" clId="{F5D1A195-51E5-8D46-9171-C44ED9492717}" dt="2024-01-29T17:36:46.068" v="3950"/>
          <ac:spMkLst>
            <pc:docMk/>
            <pc:sldMk cId="360616786" sldId="1336"/>
            <ac:spMk id="14" creationId="{0D942D3B-03DF-434F-85A4-DE7B0CF7F5B8}"/>
          </ac:spMkLst>
        </pc:spChg>
        <pc:spChg chg="del">
          <ac:chgData name="Solaiman, K M A" userId="61bfeae8-ea51-45f4-81f4-79631245f48b" providerId="ADAL" clId="{F5D1A195-51E5-8D46-9171-C44ED9492717}" dt="2024-01-29T17:36:46.070" v="3952"/>
          <ac:spMkLst>
            <pc:docMk/>
            <pc:sldMk cId="360616786" sldId="1336"/>
            <ac:spMk id="15" creationId="{660C6695-7CAC-4BB9-9797-FB6CBDE2B99D}"/>
          </ac:spMkLst>
        </pc:spChg>
        <pc:spChg chg="del">
          <ac:chgData name="Solaiman, K M A" userId="61bfeae8-ea51-45f4-81f4-79631245f48b" providerId="ADAL" clId="{F5D1A195-51E5-8D46-9171-C44ED9492717}" dt="2024-01-29T17:36:46.072" v="3956"/>
          <ac:spMkLst>
            <pc:docMk/>
            <pc:sldMk cId="360616786" sldId="1336"/>
            <ac:spMk id="19" creationId="{59DF9F53-6A86-482C-8B6E-D017B9F6C3BE}"/>
          </ac:spMkLst>
        </pc:spChg>
        <pc:spChg chg="del">
          <ac:chgData name="Solaiman, K M A" userId="61bfeae8-ea51-45f4-81f4-79631245f48b" providerId="ADAL" clId="{F5D1A195-51E5-8D46-9171-C44ED9492717}" dt="2024-01-29T17:36:46.073" v="3958"/>
          <ac:spMkLst>
            <pc:docMk/>
            <pc:sldMk cId="360616786" sldId="1336"/>
            <ac:spMk id="20" creationId="{E6EE6BF9-219C-4091-89BA-9619BD4A3316}"/>
          </ac:spMkLst>
        </pc:spChg>
        <pc:spChg chg="del">
          <ac:chgData name="Solaiman, K M A" userId="61bfeae8-ea51-45f4-81f4-79631245f48b" providerId="ADAL" clId="{F5D1A195-51E5-8D46-9171-C44ED9492717}" dt="2024-01-29T17:36:46.074" v="3960"/>
          <ac:spMkLst>
            <pc:docMk/>
            <pc:sldMk cId="360616786" sldId="1336"/>
            <ac:spMk id="21" creationId="{2A9FE4F9-D922-4674-BA34-ADC8823FA223}"/>
          </ac:spMkLst>
        </pc:spChg>
        <pc:spChg chg="del">
          <ac:chgData name="Solaiman, K M A" userId="61bfeae8-ea51-45f4-81f4-79631245f48b" providerId="ADAL" clId="{F5D1A195-51E5-8D46-9171-C44ED9492717}" dt="2024-01-29T17:36:46.065" v="3944"/>
          <ac:spMkLst>
            <pc:docMk/>
            <pc:sldMk cId="360616786" sldId="1336"/>
            <ac:spMk id="24" creationId="{CCEA98CF-9DE0-8B19-F33D-7B458482E47C}"/>
          </ac:spMkLst>
        </pc:spChg>
        <pc:spChg chg="del">
          <ac:chgData name="Solaiman, K M A" userId="61bfeae8-ea51-45f4-81f4-79631245f48b" providerId="ADAL" clId="{F5D1A195-51E5-8D46-9171-C44ED9492717}" dt="2024-01-29T17:36:46.075" v="3962"/>
          <ac:spMkLst>
            <pc:docMk/>
            <pc:sldMk cId="360616786" sldId="1336"/>
            <ac:spMk id="27" creationId="{5AB55C98-67A5-048B-A9BE-0E26D552F09E}"/>
          </ac:spMkLst>
        </pc:spChg>
        <pc:grpChg chg="del">
          <ac:chgData name="Solaiman, K M A" userId="61bfeae8-ea51-45f4-81f4-79631245f48b" providerId="ADAL" clId="{F5D1A195-51E5-8D46-9171-C44ED9492717}" dt="2024-01-29T17:36:46.071" v="3954"/>
          <ac:grpSpMkLst>
            <pc:docMk/>
            <pc:sldMk cId="360616786" sldId="1336"/>
            <ac:grpSpMk id="16" creationId="{ECAF0C15-8009-4DB0-8235-0F83A32A865F}"/>
          </ac:grpSpMkLst>
        </pc:grpChg>
        <pc:picChg chg="del">
          <ac:chgData name="Solaiman, K M A" userId="61bfeae8-ea51-45f4-81f4-79631245f48b" providerId="ADAL" clId="{F5D1A195-51E5-8D46-9171-C44ED9492717}" dt="2024-01-29T17:36:46.067" v="3948"/>
          <ac:picMkLst>
            <pc:docMk/>
            <pc:sldMk cId="360616786" sldId="1336"/>
            <ac:picMk id="25" creationId="{6A7CE36C-2B7E-9B99-E0C1-9C58CE440A04}"/>
          </ac:picMkLst>
        </pc:picChg>
        <pc:picChg chg="del">
          <ac:chgData name="Solaiman, K M A" userId="61bfeae8-ea51-45f4-81f4-79631245f48b" providerId="ADAL" clId="{F5D1A195-51E5-8D46-9171-C44ED9492717}" dt="2024-01-29T17:36:46.076" v="3964"/>
          <ac:picMkLst>
            <pc:docMk/>
            <pc:sldMk cId="360616786" sldId="1336"/>
            <ac:picMk id="26" creationId="{8BAFD48B-E829-D3DB-18DC-7B477E898638}"/>
          </ac:picMkLst>
        </pc:picChg>
      </pc:sldChg>
      <pc:sldChg chg="delSp add mod modTransition delAnim modAnim replTag">
        <pc:chgData name="Solaiman, K M A" userId="61bfeae8-ea51-45f4-81f4-79631245f48b" providerId="ADAL" clId="{F5D1A195-51E5-8D46-9171-C44ED9492717}" dt="2024-01-29T17:36:46.098" v="4001"/>
        <pc:sldMkLst>
          <pc:docMk/>
          <pc:sldMk cId="1275483417" sldId="1337"/>
        </pc:sldMkLst>
        <pc:spChg chg="del">
          <ac:chgData name="Solaiman, K M A" userId="61bfeae8-ea51-45f4-81f4-79631245f48b" providerId="ADAL" clId="{F5D1A195-51E5-8D46-9171-C44ED9492717}" dt="2024-01-29T17:36:46.086" v="3975"/>
          <ac:spMkLst>
            <pc:docMk/>
            <pc:sldMk cId="1275483417" sldId="1337"/>
            <ac:spMk id="13" creationId="{3D4B771E-8A14-4878-A81E-B82FAFCA510A}"/>
          </ac:spMkLst>
        </pc:spChg>
        <pc:spChg chg="del">
          <ac:chgData name="Solaiman, K M A" userId="61bfeae8-ea51-45f4-81f4-79631245f48b" providerId="ADAL" clId="{F5D1A195-51E5-8D46-9171-C44ED9492717}" dt="2024-01-29T17:36:46.089" v="3979"/>
          <ac:spMkLst>
            <pc:docMk/>
            <pc:sldMk cId="1275483417" sldId="1337"/>
            <ac:spMk id="14" creationId="{0D942D3B-03DF-434F-85A4-DE7B0CF7F5B8}"/>
          </ac:spMkLst>
        </pc:spChg>
        <pc:spChg chg="del">
          <ac:chgData name="Solaiman, K M A" userId="61bfeae8-ea51-45f4-81f4-79631245f48b" providerId="ADAL" clId="{F5D1A195-51E5-8D46-9171-C44ED9492717}" dt="2024-01-29T17:36:46.090" v="3981"/>
          <ac:spMkLst>
            <pc:docMk/>
            <pc:sldMk cId="1275483417" sldId="1337"/>
            <ac:spMk id="15" creationId="{660C6695-7CAC-4BB9-9797-FB6CBDE2B99D}"/>
          </ac:spMkLst>
        </pc:spChg>
        <pc:spChg chg="del">
          <ac:chgData name="Solaiman, K M A" userId="61bfeae8-ea51-45f4-81f4-79631245f48b" providerId="ADAL" clId="{F5D1A195-51E5-8D46-9171-C44ED9492717}" dt="2024-01-29T17:36:46.092" v="3985"/>
          <ac:spMkLst>
            <pc:docMk/>
            <pc:sldMk cId="1275483417" sldId="1337"/>
            <ac:spMk id="19" creationId="{59DF9F53-6A86-482C-8B6E-D017B9F6C3BE}"/>
          </ac:spMkLst>
        </pc:spChg>
        <pc:spChg chg="del">
          <ac:chgData name="Solaiman, K M A" userId="61bfeae8-ea51-45f4-81f4-79631245f48b" providerId="ADAL" clId="{F5D1A195-51E5-8D46-9171-C44ED9492717}" dt="2024-01-29T17:36:46.093" v="3987"/>
          <ac:spMkLst>
            <pc:docMk/>
            <pc:sldMk cId="1275483417" sldId="1337"/>
            <ac:spMk id="20" creationId="{E6EE6BF9-219C-4091-89BA-9619BD4A3316}"/>
          </ac:spMkLst>
        </pc:spChg>
        <pc:spChg chg="del">
          <ac:chgData name="Solaiman, K M A" userId="61bfeae8-ea51-45f4-81f4-79631245f48b" providerId="ADAL" clId="{F5D1A195-51E5-8D46-9171-C44ED9492717}" dt="2024-01-29T17:36:46.094" v="3989"/>
          <ac:spMkLst>
            <pc:docMk/>
            <pc:sldMk cId="1275483417" sldId="1337"/>
            <ac:spMk id="21" creationId="{2A9FE4F9-D922-4674-BA34-ADC8823FA223}"/>
          </ac:spMkLst>
        </pc:spChg>
        <pc:spChg chg="del">
          <ac:chgData name="Solaiman, K M A" userId="61bfeae8-ea51-45f4-81f4-79631245f48b" providerId="ADAL" clId="{F5D1A195-51E5-8D46-9171-C44ED9492717}" dt="2024-01-29T17:36:46.085" v="3973"/>
          <ac:spMkLst>
            <pc:docMk/>
            <pc:sldMk cId="1275483417" sldId="1337"/>
            <ac:spMk id="24" creationId="{CCEA98CF-9DE0-8B19-F33D-7B458482E47C}"/>
          </ac:spMkLst>
        </pc:spChg>
        <pc:spChg chg="del">
          <ac:chgData name="Solaiman, K M A" userId="61bfeae8-ea51-45f4-81f4-79631245f48b" providerId="ADAL" clId="{F5D1A195-51E5-8D46-9171-C44ED9492717}" dt="2024-01-29T17:36:46.095" v="3991"/>
          <ac:spMkLst>
            <pc:docMk/>
            <pc:sldMk cId="1275483417" sldId="1337"/>
            <ac:spMk id="27" creationId="{5AB55C98-67A5-048B-A9BE-0E26D552F09E}"/>
          </ac:spMkLst>
        </pc:spChg>
        <pc:grpChg chg="del">
          <ac:chgData name="Solaiman, K M A" userId="61bfeae8-ea51-45f4-81f4-79631245f48b" providerId="ADAL" clId="{F5D1A195-51E5-8D46-9171-C44ED9492717}" dt="2024-01-29T17:36:46.091" v="3983"/>
          <ac:grpSpMkLst>
            <pc:docMk/>
            <pc:sldMk cId="1275483417" sldId="1337"/>
            <ac:grpSpMk id="16" creationId="{ECAF0C15-8009-4DB0-8235-0F83A32A865F}"/>
          </ac:grpSpMkLst>
        </pc:grpChg>
        <pc:picChg chg="del">
          <ac:chgData name="Solaiman, K M A" userId="61bfeae8-ea51-45f4-81f4-79631245f48b" providerId="ADAL" clId="{F5D1A195-51E5-8D46-9171-C44ED9492717}" dt="2024-01-29T17:36:46.088" v="3977"/>
          <ac:picMkLst>
            <pc:docMk/>
            <pc:sldMk cId="1275483417" sldId="1337"/>
            <ac:picMk id="25" creationId="{6A7CE36C-2B7E-9B99-E0C1-9C58CE440A04}"/>
          </ac:picMkLst>
        </pc:picChg>
        <pc:picChg chg="del">
          <ac:chgData name="Solaiman, K M A" userId="61bfeae8-ea51-45f4-81f4-79631245f48b" providerId="ADAL" clId="{F5D1A195-51E5-8D46-9171-C44ED9492717}" dt="2024-01-29T17:36:46.097" v="3993"/>
          <ac:picMkLst>
            <pc:docMk/>
            <pc:sldMk cId="1275483417" sldId="1337"/>
            <ac:picMk id="26" creationId="{8BAFD48B-E829-D3DB-18DC-7B477E898638}"/>
          </ac:picMkLst>
        </pc:picChg>
      </pc:sldChg>
      <pc:sldChg chg="delSp add mod modTransition delAnim modAnim replTag">
        <pc:chgData name="Solaiman, K M A" userId="61bfeae8-ea51-45f4-81f4-79631245f48b" providerId="ADAL" clId="{F5D1A195-51E5-8D46-9171-C44ED9492717}" dt="2024-01-29T17:36:46.114" v="4030"/>
        <pc:sldMkLst>
          <pc:docMk/>
          <pc:sldMk cId="308899738" sldId="1338"/>
        </pc:sldMkLst>
        <pc:spChg chg="del">
          <ac:chgData name="Solaiman, K M A" userId="61bfeae8-ea51-45f4-81f4-79631245f48b" providerId="ADAL" clId="{F5D1A195-51E5-8D46-9171-C44ED9492717}" dt="2024-01-29T17:36:46.101" v="4003"/>
          <ac:spMkLst>
            <pc:docMk/>
            <pc:sldMk cId="308899738" sldId="1338"/>
            <ac:spMk id="13" creationId="{3D4B771E-8A14-4878-A81E-B82FAFCA510A}"/>
          </ac:spMkLst>
        </pc:spChg>
        <pc:spChg chg="del">
          <ac:chgData name="Solaiman, K M A" userId="61bfeae8-ea51-45f4-81f4-79631245f48b" providerId="ADAL" clId="{F5D1A195-51E5-8D46-9171-C44ED9492717}" dt="2024-01-29T17:36:46.104" v="4007"/>
          <ac:spMkLst>
            <pc:docMk/>
            <pc:sldMk cId="308899738" sldId="1338"/>
            <ac:spMk id="14" creationId="{0D942D3B-03DF-434F-85A4-DE7B0CF7F5B8}"/>
          </ac:spMkLst>
        </pc:spChg>
        <pc:spChg chg="del">
          <ac:chgData name="Solaiman, K M A" userId="61bfeae8-ea51-45f4-81f4-79631245f48b" providerId="ADAL" clId="{F5D1A195-51E5-8D46-9171-C44ED9492717}" dt="2024-01-29T17:36:46.105" v="4009"/>
          <ac:spMkLst>
            <pc:docMk/>
            <pc:sldMk cId="308899738" sldId="1338"/>
            <ac:spMk id="15" creationId="{660C6695-7CAC-4BB9-9797-FB6CBDE2B99D}"/>
          </ac:spMkLst>
        </pc:spChg>
        <pc:spChg chg="del">
          <ac:chgData name="Solaiman, K M A" userId="61bfeae8-ea51-45f4-81f4-79631245f48b" providerId="ADAL" clId="{F5D1A195-51E5-8D46-9171-C44ED9492717}" dt="2024-01-29T17:36:46.107" v="4013"/>
          <ac:spMkLst>
            <pc:docMk/>
            <pc:sldMk cId="308899738" sldId="1338"/>
            <ac:spMk id="19" creationId="{59DF9F53-6A86-482C-8B6E-D017B9F6C3BE}"/>
          </ac:spMkLst>
        </pc:spChg>
        <pc:spChg chg="del">
          <ac:chgData name="Solaiman, K M A" userId="61bfeae8-ea51-45f4-81f4-79631245f48b" providerId="ADAL" clId="{F5D1A195-51E5-8D46-9171-C44ED9492717}" dt="2024-01-29T17:36:46.109" v="4015"/>
          <ac:spMkLst>
            <pc:docMk/>
            <pc:sldMk cId="308899738" sldId="1338"/>
            <ac:spMk id="20" creationId="{E6EE6BF9-219C-4091-89BA-9619BD4A3316}"/>
          </ac:spMkLst>
        </pc:spChg>
        <pc:spChg chg="del">
          <ac:chgData name="Solaiman, K M A" userId="61bfeae8-ea51-45f4-81f4-79631245f48b" providerId="ADAL" clId="{F5D1A195-51E5-8D46-9171-C44ED9492717}" dt="2024-01-29T17:36:46.110" v="4017"/>
          <ac:spMkLst>
            <pc:docMk/>
            <pc:sldMk cId="308899738" sldId="1338"/>
            <ac:spMk id="21" creationId="{2A9FE4F9-D922-4674-BA34-ADC8823FA223}"/>
          </ac:spMkLst>
        </pc:spChg>
        <pc:spChg chg="del">
          <ac:chgData name="Solaiman, K M A" userId="61bfeae8-ea51-45f4-81f4-79631245f48b" providerId="ADAL" clId="{F5D1A195-51E5-8D46-9171-C44ED9492717}" dt="2024-01-29T17:36:46.111" v="4019"/>
          <ac:spMkLst>
            <pc:docMk/>
            <pc:sldMk cId="308899738" sldId="1338"/>
            <ac:spMk id="27" creationId="{5AB55C98-67A5-048B-A9BE-0E26D552F09E}"/>
          </ac:spMkLst>
        </pc:spChg>
        <pc:grpChg chg="del">
          <ac:chgData name="Solaiman, K M A" userId="61bfeae8-ea51-45f4-81f4-79631245f48b" providerId="ADAL" clId="{F5D1A195-51E5-8D46-9171-C44ED9492717}" dt="2024-01-29T17:36:46.106" v="4011"/>
          <ac:grpSpMkLst>
            <pc:docMk/>
            <pc:sldMk cId="308899738" sldId="1338"/>
            <ac:grpSpMk id="16" creationId="{ECAF0C15-8009-4DB0-8235-0F83A32A865F}"/>
          </ac:grpSpMkLst>
        </pc:grpChg>
        <pc:picChg chg="del">
          <ac:chgData name="Solaiman, K M A" userId="61bfeae8-ea51-45f4-81f4-79631245f48b" providerId="ADAL" clId="{F5D1A195-51E5-8D46-9171-C44ED9492717}" dt="2024-01-29T17:36:46.103" v="4005"/>
          <ac:picMkLst>
            <pc:docMk/>
            <pc:sldMk cId="308899738" sldId="1338"/>
            <ac:picMk id="25" creationId="{6A7CE36C-2B7E-9B99-E0C1-9C58CE440A04}"/>
          </ac:picMkLst>
        </pc:picChg>
        <pc:picChg chg="del">
          <ac:chgData name="Solaiman, K M A" userId="61bfeae8-ea51-45f4-81f4-79631245f48b" providerId="ADAL" clId="{F5D1A195-51E5-8D46-9171-C44ED9492717}" dt="2024-01-29T17:36:46.112" v="4021"/>
          <ac:picMkLst>
            <pc:docMk/>
            <pc:sldMk cId="308899738" sldId="1338"/>
            <ac:picMk id="26" creationId="{8BAFD48B-E829-D3DB-18DC-7B477E898638}"/>
          </ac:picMkLst>
        </pc:picChg>
      </pc:sldChg>
      <pc:sldChg chg="delSp add mod modTransition delAnim modAnim replTag">
        <pc:chgData name="Solaiman, K M A" userId="61bfeae8-ea51-45f4-81f4-79631245f48b" providerId="ADAL" clId="{F5D1A195-51E5-8D46-9171-C44ED9492717}" dt="2024-01-29T17:36:46.130" v="4058"/>
        <pc:sldMkLst>
          <pc:docMk/>
          <pc:sldMk cId="1385623341" sldId="1339"/>
        </pc:sldMkLst>
        <pc:spChg chg="del">
          <ac:chgData name="Solaiman, K M A" userId="61bfeae8-ea51-45f4-81f4-79631245f48b" providerId="ADAL" clId="{F5D1A195-51E5-8D46-9171-C44ED9492717}" dt="2024-01-29T17:36:46.121" v="4034"/>
          <ac:spMkLst>
            <pc:docMk/>
            <pc:sldMk cId="1385623341" sldId="1339"/>
            <ac:spMk id="14" creationId="{0D942D3B-03DF-434F-85A4-DE7B0CF7F5B8}"/>
          </ac:spMkLst>
        </pc:spChg>
        <pc:spChg chg="del">
          <ac:chgData name="Solaiman, K M A" userId="61bfeae8-ea51-45f4-81f4-79631245f48b" providerId="ADAL" clId="{F5D1A195-51E5-8D46-9171-C44ED9492717}" dt="2024-01-29T17:36:46.122" v="4036"/>
          <ac:spMkLst>
            <pc:docMk/>
            <pc:sldMk cId="1385623341" sldId="1339"/>
            <ac:spMk id="15" creationId="{660C6695-7CAC-4BB9-9797-FB6CBDE2B99D}"/>
          </ac:spMkLst>
        </pc:spChg>
        <pc:spChg chg="del">
          <ac:chgData name="Solaiman, K M A" userId="61bfeae8-ea51-45f4-81f4-79631245f48b" providerId="ADAL" clId="{F5D1A195-51E5-8D46-9171-C44ED9492717}" dt="2024-01-29T17:36:46.125" v="4040"/>
          <ac:spMkLst>
            <pc:docMk/>
            <pc:sldMk cId="1385623341" sldId="1339"/>
            <ac:spMk id="19" creationId="{59DF9F53-6A86-482C-8B6E-D017B9F6C3BE}"/>
          </ac:spMkLst>
        </pc:spChg>
        <pc:spChg chg="del">
          <ac:chgData name="Solaiman, K M A" userId="61bfeae8-ea51-45f4-81f4-79631245f48b" providerId="ADAL" clId="{F5D1A195-51E5-8D46-9171-C44ED9492717}" dt="2024-01-29T17:36:46.126" v="4042"/>
          <ac:spMkLst>
            <pc:docMk/>
            <pc:sldMk cId="1385623341" sldId="1339"/>
            <ac:spMk id="20" creationId="{E6EE6BF9-219C-4091-89BA-9619BD4A3316}"/>
          </ac:spMkLst>
        </pc:spChg>
        <pc:spChg chg="del">
          <ac:chgData name="Solaiman, K M A" userId="61bfeae8-ea51-45f4-81f4-79631245f48b" providerId="ADAL" clId="{F5D1A195-51E5-8D46-9171-C44ED9492717}" dt="2024-01-29T17:36:46.127" v="4044"/>
          <ac:spMkLst>
            <pc:docMk/>
            <pc:sldMk cId="1385623341" sldId="1339"/>
            <ac:spMk id="21" creationId="{2A9FE4F9-D922-4674-BA34-ADC8823FA223}"/>
          </ac:spMkLst>
        </pc:spChg>
        <pc:spChg chg="del">
          <ac:chgData name="Solaiman, K M A" userId="61bfeae8-ea51-45f4-81f4-79631245f48b" providerId="ADAL" clId="{F5D1A195-51E5-8D46-9171-C44ED9492717}" dt="2024-01-29T17:36:46.128" v="4046"/>
          <ac:spMkLst>
            <pc:docMk/>
            <pc:sldMk cId="1385623341" sldId="1339"/>
            <ac:spMk id="27" creationId="{5AB55C98-67A5-048B-A9BE-0E26D552F09E}"/>
          </ac:spMkLst>
        </pc:spChg>
        <pc:grpChg chg="del">
          <ac:chgData name="Solaiman, K M A" userId="61bfeae8-ea51-45f4-81f4-79631245f48b" providerId="ADAL" clId="{F5D1A195-51E5-8D46-9171-C44ED9492717}" dt="2024-01-29T17:36:46.124" v="4038"/>
          <ac:grpSpMkLst>
            <pc:docMk/>
            <pc:sldMk cId="1385623341" sldId="1339"/>
            <ac:grpSpMk id="16" creationId="{ECAF0C15-8009-4DB0-8235-0F83A32A865F}"/>
          </ac:grpSpMkLst>
        </pc:grpChg>
        <pc:picChg chg="del">
          <ac:chgData name="Solaiman, K M A" userId="61bfeae8-ea51-45f4-81f4-79631245f48b" providerId="ADAL" clId="{F5D1A195-51E5-8D46-9171-C44ED9492717}" dt="2024-01-29T17:36:46.120" v="4032"/>
          <ac:picMkLst>
            <pc:docMk/>
            <pc:sldMk cId="1385623341" sldId="1339"/>
            <ac:picMk id="25" creationId="{6A7CE36C-2B7E-9B99-E0C1-9C58CE440A04}"/>
          </ac:picMkLst>
        </pc:picChg>
        <pc:picChg chg="del">
          <ac:chgData name="Solaiman, K M A" userId="61bfeae8-ea51-45f4-81f4-79631245f48b" providerId="ADAL" clId="{F5D1A195-51E5-8D46-9171-C44ED9492717}" dt="2024-01-29T17:36:46.129" v="4048"/>
          <ac:picMkLst>
            <pc:docMk/>
            <pc:sldMk cId="1385623341" sldId="1339"/>
            <ac:picMk id="26" creationId="{8BAFD48B-E829-D3DB-18DC-7B477E898638}"/>
          </ac:picMkLst>
        </pc:picChg>
      </pc:sldChg>
      <pc:sldChg chg="delSp add mod modTransition delAnim modAnim replTag">
        <pc:chgData name="Solaiman, K M A" userId="61bfeae8-ea51-45f4-81f4-79631245f48b" providerId="ADAL" clId="{F5D1A195-51E5-8D46-9171-C44ED9492717}" dt="2024-01-29T17:36:46.146" v="4085"/>
        <pc:sldMkLst>
          <pc:docMk/>
          <pc:sldMk cId="3174338848" sldId="1340"/>
        </pc:sldMkLst>
        <pc:spChg chg="del">
          <ac:chgData name="Solaiman, K M A" userId="61bfeae8-ea51-45f4-81f4-79631245f48b" providerId="ADAL" clId="{F5D1A195-51E5-8D46-9171-C44ED9492717}" dt="2024-01-29T17:36:46.137" v="4060"/>
          <ac:spMkLst>
            <pc:docMk/>
            <pc:sldMk cId="3174338848" sldId="1340"/>
            <ac:spMk id="14" creationId="{0D942D3B-03DF-434F-85A4-DE7B0CF7F5B8}"/>
          </ac:spMkLst>
        </pc:spChg>
        <pc:spChg chg="del">
          <ac:chgData name="Solaiman, K M A" userId="61bfeae8-ea51-45f4-81f4-79631245f48b" providerId="ADAL" clId="{F5D1A195-51E5-8D46-9171-C44ED9492717}" dt="2024-01-29T17:36:46.138" v="4062"/>
          <ac:spMkLst>
            <pc:docMk/>
            <pc:sldMk cId="3174338848" sldId="1340"/>
            <ac:spMk id="15" creationId="{660C6695-7CAC-4BB9-9797-FB6CBDE2B99D}"/>
          </ac:spMkLst>
        </pc:spChg>
        <pc:spChg chg="del">
          <ac:chgData name="Solaiman, K M A" userId="61bfeae8-ea51-45f4-81f4-79631245f48b" providerId="ADAL" clId="{F5D1A195-51E5-8D46-9171-C44ED9492717}" dt="2024-01-29T17:36:46.140" v="4066"/>
          <ac:spMkLst>
            <pc:docMk/>
            <pc:sldMk cId="3174338848" sldId="1340"/>
            <ac:spMk id="19" creationId="{59DF9F53-6A86-482C-8B6E-D017B9F6C3BE}"/>
          </ac:spMkLst>
        </pc:spChg>
        <pc:spChg chg="del">
          <ac:chgData name="Solaiman, K M A" userId="61bfeae8-ea51-45f4-81f4-79631245f48b" providerId="ADAL" clId="{F5D1A195-51E5-8D46-9171-C44ED9492717}" dt="2024-01-29T17:36:46.141" v="4068"/>
          <ac:spMkLst>
            <pc:docMk/>
            <pc:sldMk cId="3174338848" sldId="1340"/>
            <ac:spMk id="20" creationId="{E6EE6BF9-219C-4091-89BA-9619BD4A3316}"/>
          </ac:spMkLst>
        </pc:spChg>
        <pc:spChg chg="del">
          <ac:chgData name="Solaiman, K M A" userId="61bfeae8-ea51-45f4-81f4-79631245f48b" providerId="ADAL" clId="{F5D1A195-51E5-8D46-9171-C44ED9492717}" dt="2024-01-29T17:36:46.142" v="4070"/>
          <ac:spMkLst>
            <pc:docMk/>
            <pc:sldMk cId="3174338848" sldId="1340"/>
            <ac:spMk id="21" creationId="{2A9FE4F9-D922-4674-BA34-ADC8823FA223}"/>
          </ac:spMkLst>
        </pc:spChg>
        <pc:spChg chg="del">
          <ac:chgData name="Solaiman, K M A" userId="61bfeae8-ea51-45f4-81f4-79631245f48b" providerId="ADAL" clId="{F5D1A195-51E5-8D46-9171-C44ED9492717}" dt="2024-01-29T17:36:46.143" v="4072"/>
          <ac:spMkLst>
            <pc:docMk/>
            <pc:sldMk cId="3174338848" sldId="1340"/>
            <ac:spMk id="27" creationId="{5AB55C98-67A5-048B-A9BE-0E26D552F09E}"/>
          </ac:spMkLst>
        </pc:spChg>
        <pc:grpChg chg="del">
          <ac:chgData name="Solaiman, K M A" userId="61bfeae8-ea51-45f4-81f4-79631245f48b" providerId="ADAL" clId="{F5D1A195-51E5-8D46-9171-C44ED9492717}" dt="2024-01-29T17:36:46.139" v="4064"/>
          <ac:grpSpMkLst>
            <pc:docMk/>
            <pc:sldMk cId="3174338848" sldId="1340"/>
            <ac:grpSpMk id="16" creationId="{ECAF0C15-8009-4DB0-8235-0F83A32A865F}"/>
          </ac:grpSpMkLst>
        </pc:grpChg>
        <pc:picChg chg="del">
          <ac:chgData name="Solaiman, K M A" userId="61bfeae8-ea51-45f4-81f4-79631245f48b" providerId="ADAL" clId="{F5D1A195-51E5-8D46-9171-C44ED9492717}" dt="2024-01-29T17:36:46.144" v="4074"/>
          <ac:picMkLst>
            <pc:docMk/>
            <pc:sldMk cId="3174338848" sldId="1340"/>
            <ac:picMk id="26" creationId="{8BAFD48B-E829-D3DB-18DC-7B477E898638}"/>
          </ac:picMkLst>
        </pc:picChg>
      </pc:sldChg>
      <pc:sldChg chg="delSp add mod modTransition delAnim modAnim replTag">
        <pc:chgData name="Solaiman, K M A" userId="61bfeae8-ea51-45f4-81f4-79631245f48b" providerId="ADAL" clId="{F5D1A195-51E5-8D46-9171-C44ED9492717}" dt="2024-01-29T17:36:46.158" v="4111"/>
        <pc:sldMkLst>
          <pc:docMk/>
          <pc:sldMk cId="660428508" sldId="1341"/>
        </pc:sldMkLst>
        <pc:spChg chg="del">
          <ac:chgData name="Solaiman, K M A" userId="61bfeae8-ea51-45f4-81f4-79631245f48b" providerId="ADAL" clId="{F5D1A195-51E5-8D46-9171-C44ED9492717}" dt="2024-01-29T17:36:46.150" v="4087"/>
          <ac:spMkLst>
            <pc:docMk/>
            <pc:sldMk cId="660428508" sldId="1341"/>
            <ac:spMk id="15" creationId="{660C6695-7CAC-4BB9-9797-FB6CBDE2B99D}"/>
          </ac:spMkLst>
        </pc:spChg>
        <pc:spChg chg="del">
          <ac:chgData name="Solaiman, K M A" userId="61bfeae8-ea51-45f4-81f4-79631245f48b" providerId="ADAL" clId="{F5D1A195-51E5-8D46-9171-C44ED9492717}" dt="2024-01-29T17:36:46.152" v="4091"/>
          <ac:spMkLst>
            <pc:docMk/>
            <pc:sldMk cId="660428508" sldId="1341"/>
            <ac:spMk id="19" creationId="{59DF9F53-6A86-482C-8B6E-D017B9F6C3BE}"/>
          </ac:spMkLst>
        </pc:spChg>
        <pc:spChg chg="del">
          <ac:chgData name="Solaiman, K M A" userId="61bfeae8-ea51-45f4-81f4-79631245f48b" providerId="ADAL" clId="{F5D1A195-51E5-8D46-9171-C44ED9492717}" dt="2024-01-29T17:36:46.153" v="4093"/>
          <ac:spMkLst>
            <pc:docMk/>
            <pc:sldMk cId="660428508" sldId="1341"/>
            <ac:spMk id="20" creationId="{E6EE6BF9-219C-4091-89BA-9619BD4A3316}"/>
          </ac:spMkLst>
        </pc:spChg>
        <pc:spChg chg="del">
          <ac:chgData name="Solaiman, K M A" userId="61bfeae8-ea51-45f4-81f4-79631245f48b" providerId="ADAL" clId="{F5D1A195-51E5-8D46-9171-C44ED9492717}" dt="2024-01-29T17:36:46.154" v="4095"/>
          <ac:spMkLst>
            <pc:docMk/>
            <pc:sldMk cId="660428508" sldId="1341"/>
            <ac:spMk id="21" creationId="{2A9FE4F9-D922-4674-BA34-ADC8823FA223}"/>
          </ac:spMkLst>
        </pc:spChg>
        <pc:spChg chg="del">
          <ac:chgData name="Solaiman, K M A" userId="61bfeae8-ea51-45f4-81f4-79631245f48b" providerId="ADAL" clId="{F5D1A195-51E5-8D46-9171-C44ED9492717}" dt="2024-01-29T17:36:46.155" v="4097"/>
          <ac:spMkLst>
            <pc:docMk/>
            <pc:sldMk cId="660428508" sldId="1341"/>
            <ac:spMk id="27" creationId="{5AB55C98-67A5-048B-A9BE-0E26D552F09E}"/>
          </ac:spMkLst>
        </pc:spChg>
        <pc:grpChg chg="del">
          <ac:chgData name="Solaiman, K M A" userId="61bfeae8-ea51-45f4-81f4-79631245f48b" providerId="ADAL" clId="{F5D1A195-51E5-8D46-9171-C44ED9492717}" dt="2024-01-29T17:36:46.151" v="4089"/>
          <ac:grpSpMkLst>
            <pc:docMk/>
            <pc:sldMk cId="660428508" sldId="1341"/>
            <ac:grpSpMk id="16" creationId="{ECAF0C15-8009-4DB0-8235-0F83A32A865F}"/>
          </ac:grpSpMkLst>
        </pc:grpChg>
        <pc:picChg chg="del">
          <ac:chgData name="Solaiman, K M A" userId="61bfeae8-ea51-45f4-81f4-79631245f48b" providerId="ADAL" clId="{F5D1A195-51E5-8D46-9171-C44ED9492717}" dt="2024-01-29T17:36:46.156" v="4099"/>
          <ac:picMkLst>
            <pc:docMk/>
            <pc:sldMk cId="660428508" sldId="1341"/>
            <ac:picMk id="26" creationId="{8BAFD48B-E829-D3DB-18DC-7B477E898638}"/>
          </ac:picMkLst>
        </pc:picChg>
      </pc:sldChg>
      <pc:sldChg chg="delSp add mod modTransition delAnim modAnim replTag">
        <pc:chgData name="Solaiman, K M A" userId="61bfeae8-ea51-45f4-81f4-79631245f48b" providerId="ADAL" clId="{F5D1A195-51E5-8D46-9171-C44ED9492717}" dt="2024-01-29T17:36:46.169" v="4136"/>
        <pc:sldMkLst>
          <pc:docMk/>
          <pc:sldMk cId="3399520773" sldId="1342"/>
        </pc:sldMkLst>
        <pc:spChg chg="del">
          <ac:chgData name="Solaiman, K M A" userId="61bfeae8-ea51-45f4-81f4-79631245f48b" providerId="ADAL" clId="{F5D1A195-51E5-8D46-9171-C44ED9492717}" dt="2024-01-29T17:36:46.163" v="4115"/>
          <ac:spMkLst>
            <pc:docMk/>
            <pc:sldMk cId="3399520773" sldId="1342"/>
            <ac:spMk id="19" creationId="{59DF9F53-6A86-482C-8B6E-D017B9F6C3BE}"/>
          </ac:spMkLst>
        </pc:spChg>
        <pc:spChg chg="del">
          <ac:chgData name="Solaiman, K M A" userId="61bfeae8-ea51-45f4-81f4-79631245f48b" providerId="ADAL" clId="{F5D1A195-51E5-8D46-9171-C44ED9492717}" dt="2024-01-29T17:36:46.164" v="4117"/>
          <ac:spMkLst>
            <pc:docMk/>
            <pc:sldMk cId="3399520773" sldId="1342"/>
            <ac:spMk id="20" creationId="{E6EE6BF9-219C-4091-89BA-9619BD4A3316}"/>
          </ac:spMkLst>
        </pc:spChg>
        <pc:spChg chg="del">
          <ac:chgData name="Solaiman, K M A" userId="61bfeae8-ea51-45f4-81f4-79631245f48b" providerId="ADAL" clId="{F5D1A195-51E5-8D46-9171-C44ED9492717}" dt="2024-01-29T17:36:46.165" v="4119"/>
          <ac:spMkLst>
            <pc:docMk/>
            <pc:sldMk cId="3399520773" sldId="1342"/>
            <ac:spMk id="21" creationId="{2A9FE4F9-D922-4674-BA34-ADC8823FA223}"/>
          </ac:spMkLst>
        </pc:spChg>
        <pc:spChg chg="del">
          <ac:chgData name="Solaiman, K M A" userId="61bfeae8-ea51-45f4-81f4-79631245f48b" providerId="ADAL" clId="{F5D1A195-51E5-8D46-9171-C44ED9492717}" dt="2024-01-29T17:36:46.166" v="4121"/>
          <ac:spMkLst>
            <pc:docMk/>
            <pc:sldMk cId="3399520773" sldId="1342"/>
            <ac:spMk id="27" creationId="{5AB55C98-67A5-048B-A9BE-0E26D552F09E}"/>
          </ac:spMkLst>
        </pc:spChg>
        <pc:grpChg chg="del">
          <ac:chgData name="Solaiman, K M A" userId="61bfeae8-ea51-45f4-81f4-79631245f48b" providerId="ADAL" clId="{F5D1A195-51E5-8D46-9171-C44ED9492717}" dt="2024-01-29T17:36:46.162" v="4113"/>
          <ac:grpSpMkLst>
            <pc:docMk/>
            <pc:sldMk cId="3399520773" sldId="1342"/>
            <ac:grpSpMk id="16" creationId="{ECAF0C15-8009-4DB0-8235-0F83A32A865F}"/>
          </ac:grpSpMkLst>
        </pc:grpChg>
        <pc:picChg chg="del">
          <ac:chgData name="Solaiman, K M A" userId="61bfeae8-ea51-45f4-81f4-79631245f48b" providerId="ADAL" clId="{F5D1A195-51E5-8D46-9171-C44ED9492717}" dt="2024-01-29T17:36:46.167" v="4123"/>
          <ac:picMkLst>
            <pc:docMk/>
            <pc:sldMk cId="3399520773" sldId="1342"/>
            <ac:picMk id="26" creationId="{8BAFD48B-E829-D3DB-18DC-7B477E898638}"/>
          </ac:picMkLst>
        </pc:picChg>
      </pc:sldChg>
      <pc:sldChg chg="delSp add mod modTransition delAnim modAnim replTag">
        <pc:chgData name="Solaiman, K M A" userId="61bfeae8-ea51-45f4-81f4-79631245f48b" providerId="ADAL" clId="{F5D1A195-51E5-8D46-9171-C44ED9492717}" dt="2024-01-29T17:36:46.180" v="4160"/>
        <pc:sldMkLst>
          <pc:docMk/>
          <pc:sldMk cId="2578152314" sldId="1343"/>
        </pc:sldMkLst>
        <pc:spChg chg="del">
          <ac:chgData name="Solaiman, K M A" userId="61bfeae8-ea51-45f4-81f4-79631245f48b" providerId="ADAL" clId="{F5D1A195-51E5-8D46-9171-C44ED9492717}" dt="2024-01-29T17:36:46.173" v="4138"/>
          <ac:spMkLst>
            <pc:docMk/>
            <pc:sldMk cId="2578152314" sldId="1343"/>
            <ac:spMk id="19" creationId="{59DF9F53-6A86-482C-8B6E-D017B9F6C3BE}"/>
          </ac:spMkLst>
        </pc:spChg>
        <pc:spChg chg="del">
          <ac:chgData name="Solaiman, K M A" userId="61bfeae8-ea51-45f4-81f4-79631245f48b" providerId="ADAL" clId="{F5D1A195-51E5-8D46-9171-C44ED9492717}" dt="2024-01-29T17:36:46.174" v="4140"/>
          <ac:spMkLst>
            <pc:docMk/>
            <pc:sldMk cId="2578152314" sldId="1343"/>
            <ac:spMk id="20" creationId="{E6EE6BF9-219C-4091-89BA-9619BD4A3316}"/>
          </ac:spMkLst>
        </pc:spChg>
        <pc:spChg chg="del">
          <ac:chgData name="Solaiman, K M A" userId="61bfeae8-ea51-45f4-81f4-79631245f48b" providerId="ADAL" clId="{F5D1A195-51E5-8D46-9171-C44ED9492717}" dt="2024-01-29T17:36:46.175" v="4142"/>
          <ac:spMkLst>
            <pc:docMk/>
            <pc:sldMk cId="2578152314" sldId="1343"/>
            <ac:spMk id="21" creationId="{2A9FE4F9-D922-4674-BA34-ADC8823FA223}"/>
          </ac:spMkLst>
        </pc:spChg>
        <pc:spChg chg="del">
          <ac:chgData name="Solaiman, K M A" userId="61bfeae8-ea51-45f4-81f4-79631245f48b" providerId="ADAL" clId="{F5D1A195-51E5-8D46-9171-C44ED9492717}" dt="2024-01-29T17:36:46.176" v="4144"/>
          <ac:spMkLst>
            <pc:docMk/>
            <pc:sldMk cId="2578152314" sldId="1343"/>
            <ac:spMk id="27" creationId="{5AB55C98-67A5-048B-A9BE-0E26D552F09E}"/>
          </ac:spMkLst>
        </pc:spChg>
        <pc:picChg chg="del">
          <ac:chgData name="Solaiman, K M A" userId="61bfeae8-ea51-45f4-81f4-79631245f48b" providerId="ADAL" clId="{F5D1A195-51E5-8D46-9171-C44ED9492717}" dt="2024-01-29T17:36:46.178" v="4146"/>
          <ac:picMkLst>
            <pc:docMk/>
            <pc:sldMk cId="2578152314" sldId="1343"/>
            <ac:picMk id="26" creationId="{8BAFD48B-E829-D3DB-18DC-7B477E898638}"/>
          </ac:picMkLst>
        </pc:picChg>
      </pc:sldChg>
      <pc:sldChg chg="delSp add mod modTransition delAnim modAnim replTag">
        <pc:chgData name="Solaiman, K M A" userId="61bfeae8-ea51-45f4-81f4-79631245f48b" providerId="ADAL" clId="{F5D1A195-51E5-8D46-9171-C44ED9492717}" dt="2024-01-29T17:36:46.189" v="4183"/>
        <pc:sldMkLst>
          <pc:docMk/>
          <pc:sldMk cId="110327956" sldId="1344"/>
        </pc:sldMkLst>
        <pc:spChg chg="del">
          <ac:chgData name="Solaiman, K M A" userId="61bfeae8-ea51-45f4-81f4-79631245f48b" providerId="ADAL" clId="{F5D1A195-51E5-8D46-9171-C44ED9492717}" dt="2024-01-29T17:36:46.183" v="4162"/>
          <ac:spMkLst>
            <pc:docMk/>
            <pc:sldMk cId="110327956" sldId="1344"/>
            <ac:spMk id="20" creationId="{E6EE6BF9-219C-4091-89BA-9619BD4A3316}"/>
          </ac:spMkLst>
        </pc:spChg>
        <pc:spChg chg="del">
          <ac:chgData name="Solaiman, K M A" userId="61bfeae8-ea51-45f4-81f4-79631245f48b" providerId="ADAL" clId="{F5D1A195-51E5-8D46-9171-C44ED9492717}" dt="2024-01-29T17:36:46.184" v="4164"/>
          <ac:spMkLst>
            <pc:docMk/>
            <pc:sldMk cId="110327956" sldId="1344"/>
            <ac:spMk id="21" creationId="{2A9FE4F9-D922-4674-BA34-ADC8823FA223}"/>
          </ac:spMkLst>
        </pc:spChg>
        <pc:spChg chg="del">
          <ac:chgData name="Solaiman, K M A" userId="61bfeae8-ea51-45f4-81f4-79631245f48b" providerId="ADAL" clId="{F5D1A195-51E5-8D46-9171-C44ED9492717}" dt="2024-01-29T17:36:46.185" v="4166"/>
          <ac:spMkLst>
            <pc:docMk/>
            <pc:sldMk cId="110327956" sldId="1344"/>
            <ac:spMk id="27" creationId="{5AB55C98-67A5-048B-A9BE-0E26D552F09E}"/>
          </ac:spMkLst>
        </pc:spChg>
        <pc:picChg chg="del">
          <ac:chgData name="Solaiman, K M A" userId="61bfeae8-ea51-45f4-81f4-79631245f48b" providerId="ADAL" clId="{F5D1A195-51E5-8D46-9171-C44ED9492717}" dt="2024-01-29T17:36:46.186" v="4168"/>
          <ac:picMkLst>
            <pc:docMk/>
            <pc:sldMk cId="110327956" sldId="1344"/>
            <ac:picMk id="26" creationId="{8BAFD48B-E829-D3DB-18DC-7B477E898638}"/>
          </ac:picMkLst>
        </pc:picChg>
      </pc:sldChg>
      <pc:sldChg chg="delSp add mod modTransition delAnim modAnim replTag">
        <pc:chgData name="Solaiman, K M A" userId="61bfeae8-ea51-45f4-81f4-79631245f48b" providerId="ADAL" clId="{F5D1A195-51E5-8D46-9171-C44ED9492717}" dt="2024-01-29T17:36:46.198" v="4205"/>
        <pc:sldMkLst>
          <pc:docMk/>
          <pc:sldMk cId="1597191078" sldId="1345"/>
        </pc:sldMkLst>
        <pc:spChg chg="del">
          <ac:chgData name="Solaiman, K M A" userId="61bfeae8-ea51-45f4-81f4-79631245f48b" providerId="ADAL" clId="{F5D1A195-51E5-8D46-9171-C44ED9492717}" dt="2024-01-29T17:36:46.193" v="4185"/>
          <ac:spMkLst>
            <pc:docMk/>
            <pc:sldMk cId="1597191078" sldId="1345"/>
            <ac:spMk id="21" creationId="{2A9FE4F9-D922-4674-BA34-ADC8823FA223}"/>
          </ac:spMkLst>
        </pc:spChg>
        <pc:spChg chg="del">
          <ac:chgData name="Solaiman, K M A" userId="61bfeae8-ea51-45f4-81f4-79631245f48b" providerId="ADAL" clId="{F5D1A195-51E5-8D46-9171-C44ED9492717}" dt="2024-01-29T17:36:46.194" v="4187"/>
          <ac:spMkLst>
            <pc:docMk/>
            <pc:sldMk cId="1597191078" sldId="1345"/>
            <ac:spMk id="27" creationId="{5AB55C98-67A5-048B-A9BE-0E26D552F09E}"/>
          </ac:spMkLst>
        </pc:spChg>
        <pc:picChg chg="del">
          <ac:chgData name="Solaiman, K M A" userId="61bfeae8-ea51-45f4-81f4-79631245f48b" providerId="ADAL" clId="{F5D1A195-51E5-8D46-9171-C44ED9492717}" dt="2024-01-29T17:36:46.196" v="4189"/>
          <ac:picMkLst>
            <pc:docMk/>
            <pc:sldMk cId="1597191078" sldId="1345"/>
            <ac:picMk id="26" creationId="{8BAFD48B-E829-D3DB-18DC-7B477E898638}"/>
          </ac:picMkLst>
        </pc:picChg>
      </pc:sldChg>
      <pc:sldChg chg="delSp add mod modTransition delAnim modAnim replTag">
        <pc:chgData name="Solaiman, K M A" userId="61bfeae8-ea51-45f4-81f4-79631245f48b" providerId="ADAL" clId="{F5D1A195-51E5-8D46-9171-C44ED9492717}" dt="2024-01-29T17:36:46.209" v="4226"/>
        <pc:sldMkLst>
          <pc:docMk/>
          <pc:sldMk cId="1717827505" sldId="1346"/>
        </pc:sldMkLst>
        <pc:spChg chg="del">
          <ac:chgData name="Solaiman, K M A" userId="61bfeae8-ea51-45f4-81f4-79631245f48b" providerId="ADAL" clId="{F5D1A195-51E5-8D46-9171-C44ED9492717}" dt="2024-01-29T17:36:46.206" v="4207"/>
          <ac:spMkLst>
            <pc:docMk/>
            <pc:sldMk cId="1717827505" sldId="1346"/>
            <ac:spMk id="27" creationId="{5AB55C98-67A5-048B-A9BE-0E26D552F09E}"/>
          </ac:spMkLst>
        </pc:spChg>
        <pc:picChg chg="del">
          <ac:chgData name="Solaiman, K M A" userId="61bfeae8-ea51-45f4-81f4-79631245f48b" providerId="ADAL" clId="{F5D1A195-51E5-8D46-9171-C44ED9492717}" dt="2024-01-29T17:36:46.207" v="4209"/>
          <ac:picMkLst>
            <pc:docMk/>
            <pc:sldMk cId="1717827505" sldId="1346"/>
            <ac:picMk id="26" creationId="{8BAFD48B-E829-D3DB-18DC-7B477E898638}"/>
          </ac:picMkLst>
        </pc:picChg>
      </pc:sldChg>
      <pc:sldChg chg="delSp add mod modTransition delAnim modAnim replTag">
        <pc:chgData name="Solaiman, K M A" userId="61bfeae8-ea51-45f4-81f4-79631245f48b" providerId="ADAL" clId="{F5D1A195-51E5-8D46-9171-C44ED9492717}" dt="2024-01-29T17:36:46.214" v="4246"/>
        <pc:sldMkLst>
          <pc:docMk/>
          <pc:sldMk cId="937549489" sldId="1347"/>
        </pc:sldMkLst>
        <pc:picChg chg="del">
          <ac:chgData name="Solaiman, K M A" userId="61bfeae8-ea51-45f4-81f4-79631245f48b" providerId="ADAL" clId="{F5D1A195-51E5-8D46-9171-C44ED9492717}" dt="2024-01-29T17:36:46.212" v="4228"/>
          <ac:picMkLst>
            <pc:docMk/>
            <pc:sldMk cId="937549489" sldId="1347"/>
            <ac:picMk id="26" creationId="{8BAFD48B-E829-D3DB-18DC-7B477E898638}"/>
          </ac:picMkLst>
        </pc:picChg>
      </pc:sldChg>
      <pc:sldChg chg="add modTransition modAnim">
        <pc:chgData name="Solaiman, K M A" userId="61bfeae8-ea51-45f4-81f4-79631245f48b" providerId="ADAL" clId="{F5D1A195-51E5-8D46-9171-C44ED9492717}" dt="2024-01-29T17:36:46.221" v="4264"/>
        <pc:sldMkLst>
          <pc:docMk/>
          <pc:sldMk cId="529582004" sldId="1348"/>
        </pc:sldMkLst>
      </pc:sldChg>
      <pc:sldChg chg="delSp add mod modTransition delAnim modAnim replTag">
        <pc:chgData name="Solaiman, K M A" userId="61bfeae8-ea51-45f4-81f4-79631245f48b" providerId="ADAL" clId="{F5D1A195-51E5-8D46-9171-C44ED9492717}" dt="2024-01-29T17:36:46.379" v="4290"/>
        <pc:sldMkLst>
          <pc:docMk/>
          <pc:sldMk cId="2309379633" sldId="1349"/>
        </pc:sldMkLst>
        <pc:spChg chg="del">
          <ac:chgData name="Solaiman, K M A" userId="61bfeae8-ea51-45f4-81f4-79631245f48b" providerId="ADAL" clId="{F5D1A195-51E5-8D46-9171-C44ED9492717}" dt="2024-01-29T17:36:46.378" v="4288"/>
          <ac:spMkLst>
            <pc:docMk/>
            <pc:sldMk cId="2309379633" sldId="1349"/>
            <ac:spMk id="5" creationId="{36C68154-76D6-A178-2831-A998620C77B4}"/>
          </ac:spMkLst>
        </pc:spChg>
      </pc:sldChg>
      <pc:sldChg chg="add modTransition modAnim">
        <pc:chgData name="Solaiman, K M A" userId="61bfeae8-ea51-45f4-81f4-79631245f48b" providerId="ADAL" clId="{F5D1A195-51E5-8D46-9171-C44ED9492717}" dt="2024-01-29T17:36:46.381" v="4292"/>
        <pc:sldMkLst>
          <pc:docMk/>
          <pc:sldMk cId="17067056" sldId="1350"/>
        </pc:sldMkLst>
      </pc:sldChg>
    </pc:docChg>
  </pc:docChgLst>
  <pc:docChgLst>
    <pc:chgData name="K M A Solaiman" userId="61bfeae8-ea51-45f4-81f4-79631245f48b" providerId="ADAL" clId="{FBD374A3-2F72-3A4F-9AAE-9063201BAB76}"/>
    <pc:docChg chg="undo custSel addSld delSld modSld modSection">
      <pc:chgData name="K M A Solaiman" userId="61bfeae8-ea51-45f4-81f4-79631245f48b" providerId="ADAL" clId="{FBD374A3-2F72-3A4F-9AAE-9063201BAB76}" dt="2023-09-11T05:59:07.655" v="2890" actId="2696"/>
      <pc:docMkLst>
        <pc:docMk/>
      </pc:docMkLst>
      <pc:sldChg chg="replTag">
        <pc:chgData name="K M A Solaiman" userId="61bfeae8-ea51-45f4-81f4-79631245f48b" providerId="ADAL" clId="{FBD374A3-2F72-3A4F-9AAE-9063201BAB76}" dt="2023-09-11T05:58:07.592" v="755"/>
        <pc:sldMkLst>
          <pc:docMk/>
          <pc:sldMk cId="3643081666" sldId="256"/>
        </pc:sldMkLst>
      </pc:sldChg>
      <pc:sldChg chg="replTag">
        <pc:chgData name="K M A Solaiman" userId="61bfeae8-ea51-45f4-81f4-79631245f48b" providerId="ADAL" clId="{FBD374A3-2F72-3A4F-9AAE-9063201BAB76}" dt="2023-09-11T05:58:07.600" v="791"/>
        <pc:sldMkLst>
          <pc:docMk/>
          <pc:sldMk cId="0" sldId="261"/>
        </pc:sldMkLst>
      </pc:sldChg>
      <pc:sldChg chg="replTag">
        <pc:chgData name="K M A Solaiman" userId="61bfeae8-ea51-45f4-81f4-79631245f48b" providerId="ADAL" clId="{FBD374A3-2F72-3A4F-9AAE-9063201BAB76}" dt="2023-09-11T05:58:07.599" v="785"/>
        <pc:sldMkLst>
          <pc:docMk/>
          <pc:sldMk cId="0" sldId="268"/>
        </pc:sldMkLst>
      </pc:sldChg>
      <pc:sldChg chg="modSp del mod replTag">
        <pc:chgData name="K M A Solaiman" userId="61bfeae8-ea51-45f4-81f4-79631245f48b" providerId="ADAL" clId="{FBD374A3-2F72-3A4F-9AAE-9063201BAB76}" dt="2023-09-11T05:58:07.867" v="923" actId="2696"/>
        <pc:sldMkLst>
          <pc:docMk/>
          <pc:sldMk cId="0" sldId="271"/>
        </pc:sldMkLst>
        <pc:spChg chg="mod replST">
          <ac:chgData name="K M A Solaiman" userId="61bfeae8-ea51-45f4-81f4-79631245f48b" providerId="ADAL" clId="{FBD374A3-2F72-3A4F-9AAE-9063201BAB76}" dt="2023-09-11T05:58:07.756" v="854"/>
          <ac:spMkLst>
            <pc:docMk/>
            <pc:sldMk cId="0" sldId="271"/>
            <ac:spMk id="2" creationId="{DE3098C1-2DBB-FDC5-EC28-77B9D5A62E69}"/>
          </ac:spMkLst>
        </pc:spChg>
        <pc:spChg chg="replST">
          <ac:chgData name="K M A Solaiman" userId="61bfeae8-ea51-45f4-81f4-79631245f48b" providerId="ADAL" clId="{FBD374A3-2F72-3A4F-9AAE-9063201BAB76}" dt="2023-09-11T05:58:07.754" v="848"/>
          <ac:spMkLst>
            <pc:docMk/>
            <pc:sldMk cId="0" sldId="271"/>
            <ac:spMk id="10242" creationId="{00000000-0000-0000-0000-000000000000}"/>
          </ac:spMkLst>
        </pc:spChg>
        <pc:picChg chg="replST">
          <ac:chgData name="K M A Solaiman" userId="61bfeae8-ea51-45f4-81f4-79631245f48b" providerId="ADAL" clId="{FBD374A3-2F72-3A4F-9AAE-9063201BAB76}" dt="2023-09-11T05:58:07.755" v="852"/>
          <ac:picMkLst>
            <pc:docMk/>
            <pc:sldMk cId="0" sldId="271"/>
            <ac:picMk id="7170" creationId="{00000000-0000-0000-0000-000000000000}"/>
          </ac:picMkLst>
        </pc:picChg>
        <pc:picChg chg="replST">
          <ac:chgData name="K M A Solaiman" userId="61bfeae8-ea51-45f4-81f4-79631245f48b" providerId="ADAL" clId="{FBD374A3-2F72-3A4F-9AAE-9063201BAB76}" dt="2023-09-11T05:58:07.756" v="853"/>
          <ac:picMkLst>
            <pc:docMk/>
            <pc:sldMk cId="0" sldId="271"/>
            <ac:picMk id="7172" creationId="{00000000-0000-0000-0000-000000000000}"/>
          </ac:picMkLst>
        </pc:picChg>
        <pc:picChg chg="replST">
          <ac:chgData name="K M A Solaiman" userId="61bfeae8-ea51-45f4-81f4-79631245f48b" providerId="ADAL" clId="{FBD374A3-2F72-3A4F-9AAE-9063201BAB76}" dt="2023-09-11T05:58:07.754" v="849"/>
          <ac:picMkLst>
            <pc:docMk/>
            <pc:sldMk cId="0" sldId="271"/>
            <ac:picMk id="562180" creationId="{00000000-0000-0000-0000-000000000000}"/>
          </ac:picMkLst>
        </pc:picChg>
        <pc:picChg chg="replST">
          <ac:chgData name="K M A Solaiman" userId="61bfeae8-ea51-45f4-81f4-79631245f48b" providerId="ADAL" clId="{FBD374A3-2F72-3A4F-9AAE-9063201BAB76}" dt="2023-09-11T05:58:07.755" v="850"/>
          <ac:picMkLst>
            <pc:docMk/>
            <pc:sldMk cId="0" sldId="271"/>
            <ac:picMk id="562182" creationId="{00000000-0000-0000-0000-000000000000}"/>
          </ac:picMkLst>
        </pc:picChg>
        <pc:picChg chg="replST">
          <ac:chgData name="K M A Solaiman" userId="61bfeae8-ea51-45f4-81f4-79631245f48b" providerId="ADAL" clId="{FBD374A3-2F72-3A4F-9AAE-9063201BAB76}" dt="2023-09-11T05:58:07.755" v="851"/>
          <ac:picMkLst>
            <pc:docMk/>
            <pc:sldMk cId="0" sldId="271"/>
            <ac:picMk id="562184" creationId="{00000000-0000-0000-0000-000000000000}"/>
          </ac:picMkLst>
        </pc:picChg>
      </pc:sldChg>
      <pc:sldChg chg="modSp mod replTag">
        <pc:chgData name="K M A Solaiman" userId="61bfeae8-ea51-45f4-81f4-79631245f48b" providerId="ADAL" clId="{FBD374A3-2F72-3A4F-9AAE-9063201BAB76}" dt="2023-09-11T05:58:07.600" v="792"/>
        <pc:sldMkLst>
          <pc:docMk/>
          <pc:sldMk cId="0" sldId="283"/>
        </pc:sldMkLst>
        <pc:spChg chg="mod">
          <ac:chgData name="K M A Solaiman" userId="61bfeae8-ea51-45f4-81f4-79631245f48b" providerId="ADAL" clId="{FBD374A3-2F72-3A4F-9AAE-9063201BAB76}" dt="2023-09-11T05:58:07.493" v="620" actId="20577"/>
          <ac:spMkLst>
            <pc:docMk/>
            <pc:sldMk cId="0" sldId="283"/>
            <ac:spMk id="2" creationId="{5879877C-D65D-06F5-BC77-36CFF172C429}"/>
          </ac:spMkLst>
        </pc:spChg>
      </pc:sldChg>
      <pc:sldChg chg="modSp del mod replTag">
        <pc:chgData name="K M A Solaiman" userId="61bfeae8-ea51-45f4-81f4-79631245f48b" providerId="ADAL" clId="{FBD374A3-2F72-3A4F-9AAE-9063201BAB76}" dt="2023-09-11T05:58:08.188" v="1016" actId="2696"/>
        <pc:sldMkLst>
          <pc:docMk/>
          <pc:sldMk cId="0" sldId="306"/>
        </pc:sldMkLst>
        <pc:spChg chg="mod replST">
          <ac:chgData name="K M A Solaiman" userId="61bfeae8-ea51-45f4-81f4-79631245f48b" providerId="ADAL" clId="{FBD374A3-2F72-3A4F-9AAE-9063201BAB76}" dt="2023-09-11T05:58:08.160" v="1005"/>
          <ac:spMkLst>
            <pc:docMk/>
            <pc:sldMk cId="0" sldId="306"/>
            <ac:spMk id="2" creationId="{1EF0B456-8B48-DAD0-9F57-10DB3A2C7089}"/>
          </ac:spMkLst>
        </pc:spChg>
        <pc:spChg chg="replST">
          <ac:chgData name="K M A Solaiman" userId="61bfeae8-ea51-45f4-81f4-79631245f48b" providerId="ADAL" clId="{FBD374A3-2F72-3A4F-9AAE-9063201BAB76}" dt="2023-09-11T05:58:08.158" v="1002"/>
          <ac:spMkLst>
            <pc:docMk/>
            <pc:sldMk cId="0" sldId="306"/>
            <ac:spMk id="12291" creationId="{00000000-0000-0000-0000-000000000000}"/>
          </ac:spMkLst>
        </pc:spChg>
        <pc:spChg chg="replST">
          <ac:chgData name="K M A Solaiman" userId="61bfeae8-ea51-45f4-81f4-79631245f48b" providerId="ADAL" clId="{FBD374A3-2F72-3A4F-9AAE-9063201BAB76}" dt="2023-09-11T05:58:08.159" v="1003"/>
          <ac:spMkLst>
            <pc:docMk/>
            <pc:sldMk cId="0" sldId="306"/>
            <ac:spMk id="12292" creationId="{00000000-0000-0000-0000-000000000000}"/>
          </ac:spMkLst>
        </pc:spChg>
        <pc:spChg chg="replST">
          <ac:chgData name="K M A Solaiman" userId="61bfeae8-ea51-45f4-81f4-79631245f48b" providerId="ADAL" clId="{FBD374A3-2F72-3A4F-9AAE-9063201BAB76}" dt="2023-09-11T05:58:08.159" v="1004"/>
          <ac:spMkLst>
            <pc:docMk/>
            <pc:sldMk cId="0" sldId="306"/>
            <ac:spMk id="24582" creationId="{00000000-0000-0000-0000-000000000000}"/>
          </ac:spMkLst>
        </pc:spChg>
      </pc:sldChg>
      <pc:sldChg chg="modSp mod replTag">
        <pc:chgData name="K M A Solaiman" userId="61bfeae8-ea51-45f4-81f4-79631245f48b" providerId="ADAL" clId="{FBD374A3-2F72-3A4F-9AAE-9063201BAB76}" dt="2023-09-11T05:58:07.597" v="779"/>
        <pc:sldMkLst>
          <pc:docMk/>
          <pc:sldMk cId="0" sldId="314"/>
        </pc:sldMkLst>
        <pc:spChg chg="mod">
          <ac:chgData name="K M A Solaiman" userId="61bfeae8-ea51-45f4-81f4-79631245f48b" providerId="ADAL" clId="{FBD374A3-2F72-3A4F-9AAE-9063201BAB76}" dt="2023-09-11T05:58:07.317" v="383" actId="20577"/>
          <ac:spMkLst>
            <pc:docMk/>
            <pc:sldMk cId="0" sldId="314"/>
            <ac:spMk id="5" creationId="{E1ED49FE-6ED5-EC8C-2798-CCB59FBD50F6}"/>
          </ac:spMkLst>
        </pc:spChg>
      </pc:sldChg>
      <pc:sldChg chg="modSp mod replTag">
        <pc:chgData name="K M A Solaiman" userId="61bfeae8-ea51-45f4-81f4-79631245f48b" providerId="ADAL" clId="{FBD374A3-2F72-3A4F-9AAE-9063201BAB76}" dt="2023-09-11T05:58:07.600" v="790"/>
        <pc:sldMkLst>
          <pc:docMk/>
          <pc:sldMk cId="0" sldId="316"/>
        </pc:sldMkLst>
        <pc:spChg chg="mod">
          <ac:chgData name="K M A Solaiman" userId="61bfeae8-ea51-45f4-81f4-79631245f48b" providerId="ADAL" clId="{FBD374A3-2F72-3A4F-9AAE-9063201BAB76}" dt="2023-09-11T05:58:07.478" v="597" actId="20577"/>
          <ac:spMkLst>
            <pc:docMk/>
            <pc:sldMk cId="0" sldId="316"/>
            <ac:spMk id="2" creationId="{7E490AAB-D1C9-5016-D5FE-5C8CFD75963E}"/>
          </ac:spMkLst>
        </pc:spChg>
      </pc:sldChg>
      <pc:sldChg chg="modSp del mod replTag">
        <pc:chgData name="K M A Solaiman" userId="61bfeae8-ea51-45f4-81f4-79631245f48b" providerId="ADAL" clId="{FBD374A3-2F72-3A4F-9AAE-9063201BAB76}" dt="2023-09-11T05:58:08.146" v="1001" actId="2696"/>
        <pc:sldMkLst>
          <pc:docMk/>
          <pc:sldMk cId="705450270" sldId="331"/>
        </pc:sldMkLst>
        <pc:spChg chg="mod replST">
          <ac:chgData name="K M A Solaiman" userId="61bfeae8-ea51-45f4-81f4-79631245f48b" providerId="ADAL" clId="{FBD374A3-2F72-3A4F-9AAE-9063201BAB76}" dt="2023-09-11T05:58:07.911" v="951"/>
          <ac:spMkLst>
            <pc:docMk/>
            <pc:sldMk cId="705450270" sldId="331"/>
            <ac:spMk id="3" creationId="{87178090-2595-7C5C-A47A-19C50535BD68}"/>
          </ac:spMkLst>
        </pc:spChg>
        <pc:spChg chg="replST">
          <ac:chgData name="K M A Solaiman" userId="61bfeae8-ea51-45f4-81f4-79631245f48b" providerId="ADAL" clId="{FBD374A3-2F72-3A4F-9AAE-9063201BAB76}" dt="2023-09-11T05:58:07.908" v="942"/>
          <ac:spMkLst>
            <pc:docMk/>
            <pc:sldMk cId="705450270" sldId="331"/>
            <ac:spMk id="7" creationId="{00000000-0000-0000-0000-000000000000}"/>
          </ac:spMkLst>
        </pc:spChg>
        <pc:spChg chg="replST">
          <ac:chgData name="K M A Solaiman" userId="61bfeae8-ea51-45f4-81f4-79631245f48b" providerId="ADAL" clId="{FBD374A3-2F72-3A4F-9AAE-9063201BAB76}" dt="2023-09-11T05:58:07.908" v="943"/>
          <ac:spMkLst>
            <pc:docMk/>
            <pc:sldMk cId="705450270" sldId="331"/>
            <ac:spMk id="8" creationId="{00000000-0000-0000-0000-000000000000}"/>
          </ac:spMkLst>
        </pc:spChg>
        <pc:spChg chg="replST">
          <ac:chgData name="K M A Solaiman" userId="61bfeae8-ea51-45f4-81f4-79631245f48b" providerId="ADAL" clId="{FBD374A3-2F72-3A4F-9AAE-9063201BAB76}" dt="2023-09-11T05:58:07.908" v="944"/>
          <ac:spMkLst>
            <pc:docMk/>
            <pc:sldMk cId="705450270" sldId="331"/>
            <ac:spMk id="9" creationId="{00000000-0000-0000-0000-000000000000}"/>
          </ac:spMkLst>
        </pc:spChg>
        <pc:spChg chg="replST">
          <ac:chgData name="K M A Solaiman" userId="61bfeae8-ea51-45f4-81f4-79631245f48b" providerId="ADAL" clId="{FBD374A3-2F72-3A4F-9AAE-9063201BAB76}" dt="2023-09-11T05:58:07.909" v="945"/>
          <ac:spMkLst>
            <pc:docMk/>
            <pc:sldMk cId="705450270" sldId="331"/>
            <ac:spMk id="10" creationId="{00000000-0000-0000-0000-000000000000}"/>
          </ac:spMkLst>
        </pc:spChg>
        <pc:spChg chg="replST">
          <ac:chgData name="K M A Solaiman" userId="61bfeae8-ea51-45f4-81f4-79631245f48b" providerId="ADAL" clId="{FBD374A3-2F72-3A4F-9AAE-9063201BAB76}" dt="2023-09-11T05:58:07.909" v="947"/>
          <ac:spMkLst>
            <pc:docMk/>
            <pc:sldMk cId="705450270" sldId="331"/>
            <ac:spMk id="11" creationId="{00000000-0000-0000-0000-000000000000}"/>
          </ac:spMkLst>
        </pc:spChg>
        <pc:spChg chg="replST">
          <ac:chgData name="K M A Solaiman" userId="61bfeae8-ea51-45f4-81f4-79631245f48b" providerId="ADAL" clId="{FBD374A3-2F72-3A4F-9AAE-9063201BAB76}" dt="2023-09-11T05:58:07.910" v="948"/>
          <ac:spMkLst>
            <pc:docMk/>
            <pc:sldMk cId="705450270" sldId="331"/>
            <ac:spMk id="12" creationId="{00000000-0000-0000-0000-000000000000}"/>
          </ac:spMkLst>
        </pc:spChg>
        <pc:spChg chg="replST">
          <ac:chgData name="K M A Solaiman" userId="61bfeae8-ea51-45f4-81f4-79631245f48b" providerId="ADAL" clId="{FBD374A3-2F72-3A4F-9AAE-9063201BAB76}" dt="2023-09-11T05:58:07.910" v="949"/>
          <ac:spMkLst>
            <pc:docMk/>
            <pc:sldMk cId="705450270" sldId="331"/>
            <ac:spMk id="13" creationId="{00000000-0000-0000-0000-000000000000}"/>
          </ac:spMkLst>
        </pc:spChg>
        <pc:spChg chg="replST">
          <ac:chgData name="K M A Solaiman" userId="61bfeae8-ea51-45f4-81f4-79631245f48b" providerId="ADAL" clId="{FBD374A3-2F72-3A4F-9AAE-9063201BAB76}" dt="2023-09-11T05:58:07.910" v="950"/>
          <ac:spMkLst>
            <pc:docMk/>
            <pc:sldMk cId="705450270" sldId="331"/>
            <ac:spMk id="14" creationId="{00000000-0000-0000-0000-000000000000}"/>
          </ac:spMkLst>
        </pc:spChg>
        <pc:spChg chg="replST">
          <ac:chgData name="K M A Solaiman" userId="61bfeae8-ea51-45f4-81f4-79631245f48b" providerId="ADAL" clId="{FBD374A3-2F72-3A4F-9AAE-9063201BAB76}" dt="2023-09-11T05:58:07.907" v="940"/>
          <ac:spMkLst>
            <pc:docMk/>
            <pc:sldMk cId="705450270" sldId="331"/>
            <ac:spMk id="11266" creationId="{00000000-0000-0000-0000-000000000000}"/>
          </ac:spMkLst>
        </pc:spChg>
        <pc:spChg chg="replST">
          <ac:chgData name="K M A Solaiman" userId="61bfeae8-ea51-45f4-81f4-79631245f48b" providerId="ADAL" clId="{FBD374A3-2F72-3A4F-9AAE-9063201BAB76}" dt="2023-09-11T05:58:07.907" v="941"/>
          <ac:spMkLst>
            <pc:docMk/>
            <pc:sldMk cId="705450270" sldId="331"/>
            <ac:spMk id="11279" creationId="{00000000-0000-0000-0000-000000000000}"/>
          </ac:spMkLst>
        </pc:spChg>
        <pc:picChg chg="replST">
          <ac:chgData name="K M A Solaiman" userId="61bfeae8-ea51-45f4-81f4-79631245f48b" providerId="ADAL" clId="{FBD374A3-2F72-3A4F-9AAE-9063201BAB76}" dt="2023-09-11T05:58:07.909" v="946"/>
          <ac:picMkLst>
            <pc:docMk/>
            <pc:sldMk cId="705450270" sldId="331"/>
            <ac:picMk id="2" creationId="{00000000-0000-0000-0000-000000000000}"/>
          </ac:picMkLst>
        </pc:picChg>
      </pc:sldChg>
      <pc:sldChg chg="modSp del mod replTag">
        <pc:chgData name="K M A Solaiman" userId="61bfeae8-ea51-45f4-81f4-79631245f48b" providerId="ADAL" clId="{FBD374A3-2F72-3A4F-9AAE-9063201BAB76}" dt="2023-09-11T05:58:08.244" v="1036" actId="2696"/>
        <pc:sldMkLst>
          <pc:docMk/>
          <pc:sldMk cId="1582618629" sldId="332"/>
        </pc:sldMkLst>
        <pc:spChg chg="mod replST">
          <ac:chgData name="K M A Solaiman" userId="61bfeae8-ea51-45f4-81f4-79631245f48b" providerId="ADAL" clId="{FBD374A3-2F72-3A4F-9AAE-9063201BAB76}" dt="2023-09-11T05:58:08.199" v="1021"/>
          <ac:spMkLst>
            <pc:docMk/>
            <pc:sldMk cId="1582618629" sldId="332"/>
            <ac:spMk id="2" creationId="{C566B75B-E0B6-4953-C5AB-F77423F55E1F}"/>
          </ac:spMkLst>
        </pc:spChg>
        <pc:spChg chg="replST">
          <ac:chgData name="K M A Solaiman" userId="61bfeae8-ea51-45f4-81f4-79631245f48b" providerId="ADAL" clId="{FBD374A3-2F72-3A4F-9AAE-9063201BAB76}" dt="2023-09-11T05:58:08.199" v="1020"/>
          <ac:spMkLst>
            <pc:docMk/>
            <pc:sldMk cId="1582618629" sldId="332"/>
            <ac:spMk id="5" creationId="{00000000-0000-0000-0000-000000000000}"/>
          </ac:spMkLst>
        </pc:spChg>
        <pc:spChg chg="replST">
          <ac:chgData name="K M A Solaiman" userId="61bfeae8-ea51-45f4-81f4-79631245f48b" providerId="ADAL" clId="{FBD374A3-2F72-3A4F-9AAE-9063201BAB76}" dt="2023-09-11T05:58:08.198" v="1019"/>
          <ac:spMkLst>
            <pc:docMk/>
            <pc:sldMk cId="1582618629" sldId="332"/>
            <ac:spMk id="14340" creationId="{00000000-0000-0000-0000-000000000000}"/>
          </ac:spMkLst>
        </pc:spChg>
        <pc:picChg chg="replST">
          <ac:chgData name="K M A Solaiman" userId="61bfeae8-ea51-45f4-81f4-79631245f48b" providerId="ADAL" clId="{FBD374A3-2F72-3A4F-9AAE-9063201BAB76}" dt="2023-09-11T05:58:08.198" v="1018"/>
          <ac:picMkLst>
            <pc:docMk/>
            <pc:sldMk cId="1582618629" sldId="332"/>
            <ac:picMk id="6" creationId="{00000000-0000-0000-0000-000000000000}"/>
          </ac:picMkLst>
        </pc:picChg>
        <pc:picChg chg="replST">
          <ac:chgData name="K M A Solaiman" userId="61bfeae8-ea51-45f4-81f4-79631245f48b" providerId="ADAL" clId="{FBD374A3-2F72-3A4F-9AAE-9063201BAB76}" dt="2023-09-11T05:58:08.198" v="1017"/>
          <ac:picMkLst>
            <pc:docMk/>
            <pc:sldMk cId="1582618629" sldId="332"/>
            <ac:picMk id="30722" creationId="{00000000-0000-0000-0000-000000000000}"/>
          </ac:picMkLst>
        </pc:picChg>
      </pc:sldChg>
      <pc:sldChg chg="modSp mod replTag">
        <pc:chgData name="K M A Solaiman" userId="61bfeae8-ea51-45f4-81f4-79631245f48b" providerId="ADAL" clId="{FBD374A3-2F72-3A4F-9AAE-9063201BAB76}" dt="2023-09-11T05:58:07.596" v="774"/>
        <pc:sldMkLst>
          <pc:docMk/>
          <pc:sldMk cId="0" sldId="334"/>
        </pc:sldMkLst>
        <pc:spChg chg="mod">
          <ac:chgData name="K M A Solaiman" userId="61bfeae8-ea51-45f4-81f4-79631245f48b" providerId="ADAL" clId="{FBD374A3-2F72-3A4F-9AAE-9063201BAB76}" dt="2023-09-11T05:58:07.257" v="299" actId="20577"/>
          <ac:spMkLst>
            <pc:docMk/>
            <pc:sldMk cId="0" sldId="334"/>
            <ac:spMk id="4" creationId="{78904165-3A82-A16C-1F2C-1DDE707C2EA7}"/>
          </ac:spMkLst>
        </pc:spChg>
      </pc:sldChg>
      <pc:sldChg chg="modSp del mod replTag">
        <pc:chgData name="K M A Solaiman" userId="61bfeae8-ea51-45f4-81f4-79631245f48b" providerId="ADAL" clId="{FBD374A3-2F72-3A4F-9AAE-9063201BAB76}" dt="2023-09-11T05:58:09.605" v="2408" actId="2696"/>
        <pc:sldMkLst>
          <pc:docMk/>
          <pc:sldMk cId="470845119" sldId="335"/>
        </pc:sldMkLst>
        <pc:spChg chg="mod replST">
          <ac:chgData name="K M A Solaiman" userId="61bfeae8-ea51-45f4-81f4-79631245f48b" providerId="ADAL" clId="{FBD374A3-2F72-3A4F-9AAE-9063201BAB76}" dt="2023-09-11T05:58:08.470" v="1264"/>
          <ac:spMkLst>
            <pc:docMk/>
            <pc:sldMk cId="470845119" sldId="335"/>
            <ac:spMk id="5" creationId="{2EFD5E53-B618-AD33-ED74-FEE68FCB41CA}"/>
          </ac:spMkLst>
        </pc:spChg>
        <pc:spChg chg="replST">
          <ac:chgData name="K M A Solaiman" userId="61bfeae8-ea51-45f4-81f4-79631245f48b" providerId="ADAL" clId="{FBD374A3-2F72-3A4F-9AAE-9063201BAB76}" dt="2023-09-11T05:58:08.468" v="1261"/>
          <ac:spMkLst>
            <pc:docMk/>
            <pc:sldMk cId="470845119" sldId="335"/>
            <ac:spMk id="21" creationId="{00000000-0000-0000-0000-000000000000}"/>
          </ac:spMkLst>
        </pc:spChg>
        <pc:spChg chg="replST">
          <ac:chgData name="K M A Solaiman" userId="61bfeae8-ea51-45f4-81f4-79631245f48b" providerId="ADAL" clId="{FBD374A3-2F72-3A4F-9AAE-9063201BAB76}" dt="2023-09-11T05:58:08.469" v="1262"/>
          <ac:spMkLst>
            <pc:docMk/>
            <pc:sldMk cId="470845119" sldId="335"/>
            <ac:spMk id="22" creationId="{00000000-0000-0000-0000-000000000000}"/>
          </ac:spMkLst>
        </pc:spChg>
        <pc:spChg chg="replST">
          <ac:chgData name="K M A Solaiman" userId="61bfeae8-ea51-45f4-81f4-79631245f48b" providerId="ADAL" clId="{FBD374A3-2F72-3A4F-9AAE-9063201BAB76}" dt="2023-09-11T05:58:08.462" v="1249"/>
          <ac:spMkLst>
            <pc:docMk/>
            <pc:sldMk cId="470845119" sldId="335"/>
            <ac:spMk id="15362" creationId="{00000000-0000-0000-0000-000000000000}"/>
          </ac:spMkLst>
        </pc:spChg>
        <pc:spChg chg="replST">
          <ac:chgData name="K M A Solaiman" userId="61bfeae8-ea51-45f4-81f4-79631245f48b" providerId="ADAL" clId="{FBD374A3-2F72-3A4F-9AAE-9063201BAB76}" dt="2023-09-11T05:58:08.462" v="1250"/>
          <ac:spMkLst>
            <pc:docMk/>
            <pc:sldMk cId="470845119" sldId="335"/>
            <ac:spMk id="541699" creationId="{00000000-0000-0000-0000-000000000000}"/>
          </ac:spMkLst>
        </pc:spChg>
        <pc:spChg chg="replST">
          <ac:chgData name="K M A Solaiman" userId="61bfeae8-ea51-45f4-81f4-79631245f48b" providerId="ADAL" clId="{FBD374A3-2F72-3A4F-9AAE-9063201BAB76}" dt="2023-09-11T05:58:08.463" v="1251"/>
          <ac:spMkLst>
            <pc:docMk/>
            <pc:sldMk cId="470845119" sldId="335"/>
            <ac:spMk id="541700" creationId="{00000000-0000-0000-0000-000000000000}"/>
          </ac:spMkLst>
        </pc:spChg>
        <pc:spChg chg="replST">
          <ac:chgData name="K M A Solaiman" userId="61bfeae8-ea51-45f4-81f4-79631245f48b" providerId="ADAL" clId="{FBD374A3-2F72-3A4F-9AAE-9063201BAB76}" dt="2023-09-11T05:58:08.463" v="1252"/>
          <ac:spMkLst>
            <pc:docMk/>
            <pc:sldMk cId="470845119" sldId="335"/>
            <ac:spMk id="541704" creationId="{00000000-0000-0000-0000-000000000000}"/>
          </ac:spMkLst>
        </pc:spChg>
        <pc:spChg chg="replST">
          <ac:chgData name="K M A Solaiman" userId="61bfeae8-ea51-45f4-81f4-79631245f48b" providerId="ADAL" clId="{FBD374A3-2F72-3A4F-9AAE-9063201BAB76}" dt="2023-09-11T05:58:08.464" v="1253"/>
          <ac:spMkLst>
            <pc:docMk/>
            <pc:sldMk cId="470845119" sldId="335"/>
            <ac:spMk id="541705" creationId="{00000000-0000-0000-0000-000000000000}"/>
          </ac:spMkLst>
        </pc:spChg>
        <pc:spChg chg="replST">
          <ac:chgData name="K M A Solaiman" userId="61bfeae8-ea51-45f4-81f4-79631245f48b" providerId="ADAL" clId="{FBD374A3-2F72-3A4F-9AAE-9063201BAB76}" dt="2023-09-11T05:58:08.465" v="1254"/>
          <ac:spMkLst>
            <pc:docMk/>
            <pc:sldMk cId="470845119" sldId="335"/>
            <ac:spMk id="541706" creationId="{00000000-0000-0000-0000-000000000000}"/>
          </ac:spMkLst>
        </pc:spChg>
        <pc:spChg chg="replST">
          <ac:chgData name="K M A Solaiman" userId="61bfeae8-ea51-45f4-81f4-79631245f48b" providerId="ADAL" clId="{FBD374A3-2F72-3A4F-9AAE-9063201BAB76}" dt="2023-09-11T05:58:08.465" v="1255"/>
          <ac:spMkLst>
            <pc:docMk/>
            <pc:sldMk cId="470845119" sldId="335"/>
            <ac:spMk id="541709" creationId="{00000000-0000-0000-0000-000000000000}"/>
          </ac:spMkLst>
        </pc:spChg>
        <pc:spChg chg="replST">
          <ac:chgData name="K M A Solaiman" userId="61bfeae8-ea51-45f4-81f4-79631245f48b" providerId="ADAL" clId="{FBD374A3-2F72-3A4F-9AAE-9063201BAB76}" dt="2023-09-11T05:58:08.466" v="1256"/>
          <ac:spMkLst>
            <pc:docMk/>
            <pc:sldMk cId="470845119" sldId="335"/>
            <ac:spMk id="541710" creationId="{00000000-0000-0000-0000-000000000000}"/>
          </ac:spMkLst>
        </pc:spChg>
        <pc:spChg chg="replST">
          <ac:chgData name="K M A Solaiman" userId="61bfeae8-ea51-45f4-81f4-79631245f48b" providerId="ADAL" clId="{FBD374A3-2F72-3A4F-9AAE-9063201BAB76}" dt="2023-09-11T05:58:08.466" v="1257"/>
          <ac:spMkLst>
            <pc:docMk/>
            <pc:sldMk cId="470845119" sldId="335"/>
            <ac:spMk id="541712" creationId="{00000000-0000-0000-0000-000000000000}"/>
          </ac:spMkLst>
        </pc:spChg>
        <pc:grpChg chg="replST">
          <ac:chgData name="K M A Solaiman" userId="61bfeae8-ea51-45f4-81f4-79631245f48b" providerId="ADAL" clId="{FBD374A3-2F72-3A4F-9AAE-9063201BAB76}" dt="2023-09-11T05:58:08.467" v="1258"/>
          <ac:grpSpMkLst>
            <pc:docMk/>
            <pc:sldMk cId="470845119" sldId="335"/>
            <ac:grpSpMk id="2" creationId="{00000000-0000-0000-0000-000000000000}"/>
          </ac:grpSpMkLst>
        </pc:grpChg>
        <pc:grpChg chg="replST">
          <ac:chgData name="K M A Solaiman" userId="61bfeae8-ea51-45f4-81f4-79631245f48b" providerId="ADAL" clId="{FBD374A3-2F72-3A4F-9AAE-9063201BAB76}" dt="2023-09-11T05:58:08.467" v="1259"/>
          <ac:grpSpMkLst>
            <pc:docMk/>
            <pc:sldMk cId="470845119" sldId="335"/>
            <ac:grpSpMk id="3" creationId="{00000000-0000-0000-0000-000000000000}"/>
          </ac:grpSpMkLst>
        </pc:grpChg>
        <pc:grpChg chg="replST">
          <ac:chgData name="K M A Solaiman" userId="61bfeae8-ea51-45f4-81f4-79631245f48b" providerId="ADAL" clId="{FBD374A3-2F72-3A4F-9AAE-9063201BAB76}" dt="2023-09-11T05:58:08.468" v="1260"/>
          <ac:grpSpMkLst>
            <pc:docMk/>
            <pc:sldMk cId="470845119" sldId="335"/>
            <ac:grpSpMk id="4" creationId="{00000000-0000-0000-0000-000000000000}"/>
          </ac:grpSpMkLst>
        </pc:grpChg>
        <pc:picChg chg="replST">
          <ac:chgData name="K M A Solaiman" userId="61bfeae8-ea51-45f4-81f4-79631245f48b" providerId="ADAL" clId="{FBD374A3-2F72-3A4F-9AAE-9063201BAB76}" dt="2023-09-11T05:58:08.469" v="1263"/>
          <ac:picMkLst>
            <pc:docMk/>
            <pc:sldMk cId="470845119" sldId="335"/>
            <ac:picMk id="23" creationId="{00000000-0000-0000-0000-000000000000}"/>
          </ac:picMkLst>
        </pc:picChg>
      </pc:sldChg>
      <pc:sldChg chg="modSp del mod replTag">
        <pc:chgData name="K M A Solaiman" userId="61bfeae8-ea51-45f4-81f4-79631245f48b" providerId="ADAL" clId="{FBD374A3-2F72-3A4F-9AAE-9063201BAB76}" dt="2023-09-11T05:58:09.855" v="2581" actId="2696"/>
        <pc:sldMkLst>
          <pc:docMk/>
          <pc:sldMk cId="2701215116" sldId="336"/>
        </pc:sldMkLst>
        <pc:spChg chg="mod replST">
          <ac:chgData name="K M A Solaiman" userId="61bfeae8-ea51-45f4-81f4-79631245f48b" providerId="ADAL" clId="{FBD374A3-2F72-3A4F-9AAE-9063201BAB76}" dt="2023-09-11T05:58:09.631" v="2415"/>
          <ac:spMkLst>
            <pc:docMk/>
            <pc:sldMk cId="2701215116" sldId="336"/>
            <ac:spMk id="2" creationId="{C703F73D-23BF-05AC-FE50-93D30137D3CB}"/>
          </ac:spMkLst>
        </pc:spChg>
        <pc:spChg chg="replST">
          <ac:chgData name="K M A Solaiman" userId="61bfeae8-ea51-45f4-81f4-79631245f48b" providerId="ADAL" clId="{FBD374A3-2F72-3A4F-9AAE-9063201BAB76}" dt="2023-09-11T05:58:09.627" v="2409"/>
          <ac:spMkLst>
            <pc:docMk/>
            <pc:sldMk cId="2701215116" sldId="336"/>
            <ac:spMk id="16386" creationId="{00000000-0000-0000-0000-000000000000}"/>
          </ac:spMkLst>
        </pc:spChg>
        <pc:spChg chg="replST">
          <ac:chgData name="K M A Solaiman" userId="61bfeae8-ea51-45f4-81f4-79631245f48b" providerId="ADAL" clId="{FBD374A3-2F72-3A4F-9AAE-9063201BAB76}" dt="2023-09-11T05:58:09.629" v="2411"/>
          <ac:spMkLst>
            <pc:docMk/>
            <pc:sldMk cId="2701215116" sldId="336"/>
            <ac:spMk id="16388" creationId="{00000000-0000-0000-0000-000000000000}"/>
          </ac:spMkLst>
        </pc:spChg>
        <pc:spChg chg="replST">
          <ac:chgData name="K M A Solaiman" userId="61bfeae8-ea51-45f4-81f4-79631245f48b" providerId="ADAL" clId="{FBD374A3-2F72-3A4F-9AAE-9063201BAB76}" dt="2023-09-11T05:58:09.628" v="2410"/>
          <ac:spMkLst>
            <pc:docMk/>
            <pc:sldMk cId="2701215116" sldId="336"/>
            <ac:spMk id="571395" creationId="{00000000-0000-0000-0000-000000000000}"/>
          </ac:spMkLst>
        </pc:spChg>
        <pc:picChg chg="replST">
          <ac:chgData name="K M A Solaiman" userId="61bfeae8-ea51-45f4-81f4-79631245f48b" providerId="ADAL" clId="{FBD374A3-2F72-3A4F-9AAE-9063201BAB76}" dt="2023-09-11T05:58:09.631" v="2414"/>
          <ac:picMkLst>
            <pc:docMk/>
            <pc:sldMk cId="2701215116" sldId="336"/>
            <ac:picMk id="8" creationId="{00000000-0000-0000-0000-000000000000}"/>
          </ac:picMkLst>
        </pc:picChg>
        <pc:picChg chg="replST">
          <ac:chgData name="K M A Solaiman" userId="61bfeae8-ea51-45f4-81f4-79631245f48b" providerId="ADAL" clId="{FBD374A3-2F72-3A4F-9AAE-9063201BAB76}" dt="2023-09-11T05:58:09.629" v="2412"/>
          <ac:picMkLst>
            <pc:docMk/>
            <pc:sldMk cId="2701215116" sldId="336"/>
            <ac:picMk id="28673" creationId="{00000000-0000-0000-0000-000000000000}"/>
          </ac:picMkLst>
        </pc:picChg>
        <pc:picChg chg="replST">
          <ac:chgData name="K M A Solaiman" userId="61bfeae8-ea51-45f4-81f4-79631245f48b" providerId="ADAL" clId="{FBD374A3-2F72-3A4F-9AAE-9063201BAB76}" dt="2023-09-11T05:58:09.630" v="2413"/>
          <ac:picMkLst>
            <pc:docMk/>
            <pc:sldMk cId="2701215116" sldId="336"/>
            <ac:picMk id="29698" creationId="{00000000-0000-0000-0000-000000000000}"/>
          </ac:picMkLst>
        </pc:picChg>
      </pc:sldChg>
      <pc:sldChg chg="modSp del mod replTag">
        <pc:chgData name="K M A Solaiman" userId="61bfeae8-ea51-45f4-81f4-79631245f48b" providerId="ADAL" clId="{FBD374A3-2F72-3A4F-9AAE-9063201BAB76}" dt="2023-09-11T05:58:10.314" v="2851" actId="2696"/>
        <pc:sldMkLst>
          <pc:docMk/>
          <pc:sldMk cId="3781484478" sldId="337"/>
        </pc:sldMkLst>
        <pc:spChg chg="replST">
          <ac:chgData name="K M A Solaiman" userId="61bfeae8-ea51-45f4-81f4-79631245f48b" providerId="ADAL" clId="{FBD374A3-2F72-3A4F-9AAE-9063201BAB76}" dt="2023-09-11T05:58:10.071" v="2686"/>
          <ac:spMkLst>
            <pc:docMk/>
            <pc:sldMk cId="3781484478" sldId="337"/>
            <ac:spMk id="20482" creationId="{00000000-0000-0000-0000-000000000000}"/>
          </ac:spMkLst>
        </pc:spChg>
        <pc:spChg chg="replST">
          <ac:chgData name="K M A Solaiman" userId="61bfeae8-ea51-45f4-81f4-79631245f48b" providerId="ADAL" clId="{FBD374A3-2F72-3A4F-9AAE-9063201BAB76}" dt="2023-09-11T05:58:10.073" v="2688"/>
          <ac:spMkLst>
            <pc:docMk/>
            <pc:sldMk cId="3781484478" sldId="337"/>
            <ac:spMk id="20484" creationId="{00000000-0000-0000-0000-000000000000}"/>
          </ac:spMkLst>
        </pc:spChg>
        <pc:spChg chg="replST">
          <ac:chgData name="K M A Solaiman" userId="61bfeae8-ea51-45f4-81f4-79631245f48b" providerId="ADAL" clId="{FBD374A3-2F72-3A4F-9AAE-9063201BAB76}" dt="2023-09-11T05:58:10.072" v="2687"/>
          <ac:spMkLst>
            <pc:docMk/>
            <pc:sldMk cId="3781484478" sldId="337"/>
            <ac:spMk id="551939" creationId="{00000000-0000-0000-0000-000000000000}"/>
          </ac:spMkLst>
        </pc:spChg>
        <pc:picChg chg="replST">
          <ac:chgData name="K M A Solaiman" userId="61bfeae8-ea51-45f4-81f4-79631245f48b" providerId="ADAL" clId="{FBD374A3-2F72-3A4F-9AAE-9063201BAB76}" dt="2023-09-11T05:58:10.073" v="2689"/>
          <ac:picMkLst>
            <pc:docMk/>
            <pc:sldMk cId="3781484478" sldId="337"/>
            <ac:picMk id="20485" creationId="{00000000-0000-0000-0000-000000000000}"/>
          </ac:picMkLst>
        </pc:picChg>
        <pc:picChg chg="replST">
          <ac:chgData name="K M A Solaiman" userId="61bfeae8-ea51-45f4-81f4-79631245f48b" providerId="ADAL" clId="{FBD374A3-2F72-3A4F-9AAE-9063201BAB76}" dt="2023-09-11T05:58:10.070" v="2685"/>
          <ac:picMkLst>
            <pc:docMk/>
            <pc:sldMk cId="3781484478" sldId="337"/>
            <ac:picMk id="44035" creationId="{00000000-0000-0000-0000-000000000000}"/>
          </ac:picMkLst>
        </pc:picChg>
      </pc:sldChg>
      <pc:sldChg chg="modSp mod replTag">
        <pc:chgData name="K M A Solaiman" userId="61bfeae8-ea51-45f4-81f4-79631245f48b" providerId="ADAL" clId="{FBD374A3-2F72-3A4F-9AAE-9063201BAB76}" dt="2023-09-11T05:58:07.601" v="794"/>
        <pc:sldMkLst>
          <pc:docMk/>
          <pc:sldMk cId="948943016" sldId="338"/>
        </pc:sldMkLst>
        <pc:spChg chg="mod">
          <ac:chgData name="K M A Solaiman" userId="61bfeae8-ea51-45f4-81f4-79631245f48b" providerId="ADAL" clId="{FBD374A3-2F72-3A4F-9AAE-9063201BAB76}" dt="2023-09-11T05:58:07.509" v="643" actId="20577"/>
          <ac:spMkLst>
            <pc:docMk/>
            <pc:sldMk cId="948943016" sldId="338"/>
            <ac:spMk id="2" creationId="{4CCED096-4DE4-4796-6391-8AAA28BCB59E}"/>
          </ac:spMkLst>
        </pc:spChg>
      </pc:sldChg>
      <pc:sldChg chg="modSp mod replTag">
        <pc:chgData name="K M A Solaiman" userId="61bfeae8-ea51-45f4-81f4-79631245f48b" providerId="ADAL" clId="{FBD374A3-2F72-3A4F-9AAE-9063201BAB76}" dt="2023-09-11T05:58:07.598" v="780"/>
        <pc:sldMkLst>
          <pc:docMk/>
          <pc:sldMk cId="0" sldId="342"/>
        </pc:sldMkLst>
        <pc:spChg chg="mod">
          <ac:chgData name="K M A Solaiman" userId="61bfeae8-ea51-45f4-81f4-79631245f48b" providerId="ADAL" clId="{FBD374A3-2F72-3A4F-9AAE-9063201BAB76}" dt="2023-09-11T05:58:07.330" v="402" actId="20577"/>
          <ac:spMkLst>
            <pc:docMk/>
            <pc:sldMk cId="0" sldId="342"/>
            <ac:spMk id="6" creationId="{4F2D4FE9-305A-ED98-3E43-43037262EB1D}"/>
          </ac:spMkLst>
        </pc:spChg>
      </pc:sldChg>
      <pc:sldChg chg="replTag">
        <pc:chgData name="K M A Solaiman" userId="61bfeae8-ea51-45f4-81f4-79631245f48b" providerId="ADAL" clId="{FBD374A3-2F72-3A4F-9AAE-9063201BAB76}" dt="2023-09-11T05:58:07.597" v="778"/>
        <pc:sldMkLst>
          <pc:docMk/>
          <pc:sldMk cId="0" sldId="343"/>
        </pc:sldMkLst>
      </pc:sldChg>
      <pc:sldChg chg="modSp mod replTag">
        <pc:chgData name="K M A Solaiman" userId="61bfeae8-ea51-45f4-81f4-79631245f48b" providerId="ADAL" clId="{FBD374A3-2F72-3A4F-9AAE-9063201BAB76}" dt="2023-09-11T05:58:07.594" v="767"/>
        <pc:sldMkLst>
          <pc:docMk/>
          <pc:sldMk cId="961509576" sldId="939"/>
        </pc:sldMkLst>
        <pc:spChg chg="mod">
          <ac:chgData name="K M A Solaiman" userId="61bfeae8-ea51-45f4-81f4-79631245f48b" providerId="ADAL" clId="{FBD374A3-2F72-3A4F-9AAE-9063201BAB76}" dt="2023-09-11T05:58:07.151" v="151" actId="20577"/>
          <ac:spMkLst>
            <pc:docMk/>
            <pc:sldMk cId="961509576" sldId="939"/>
            <ac:spMk id="5" creationId="{60DD1C40-3E83-CF0C-9F32-7542E313B8B7}"/>
          </ac:spMkLst>
        </pc:spChg>
      </pc:sldChg>
      <pc:sldChg chg="modSp mod replTag">
        <pc:chgData name="K M A Solaiman" userId="61bfeae8-ea51-45f4-81f4-79631245f48b" providerId="ADAL" clId="{FBD374A3-2F72-3A4F-9AAE-9063201BAB76}" dt="2023-09-11T05:58:07.595" v="770"/>
        <pc:sldMkLst>
          <pc:docMk/>
          <pc:sldMk cId="1161257330" sldId="940"/>
        </pc:sldMkLst>
        <pc:spChg chg="mod">
          <ac:chgData name="K M A Solaiman" userId="61bfeae8-ea51-45f4-81f4-79631245f48b" providerId="ADAL" clId="{FBD374A3-2F72-3A4F-9AAE-9063201BAB76}" dt="2023-09-11T05:58:07.204" v="220" actId="20577"/>
          <ac:spMkLst>
            <pc:docMk/>
            <pc:sldMk cId="1161257330" sldId="940"/>
            <ac:spMk id="5" creationId="{D86B9412-779D-7C0A-F40E-6DC3E30C8A71}"/>
          </ac:spMkLst>
        </pc:spChg>
      </pc:sldChg>
      <pc:sldChg chg="modSp mod replTag">
        <pc:chgData name="K M A Solaiman" userId="61bfeae8-ea51-45f4-81f4-79631245f48b" providerId="ADAL" clId="{FBD374A3-2F72-3A4F-9AAE-9063201BAB76}" dt="2023-09-11T05:58:07.595" v="768"/>
        <pc:sldMkLst>
          <pc:docMk/>
          <pc:sldMk cId="1281662979" sldId="941"/>
        </pc:sldMkLst>
        <pc:spChg chg="mod">
          <ac:chgData name="K M A Solaiman" userId="61bfeae8-ea51-45f4-81f4-79631245f48b" providerId="ADAL" clId="{FBD374A3-2F72-3A4F-9AAE-9063201BAB76}" dt="2023-09-11T05:58:07.169" v="174" actId="20577"/>
          <ac:spMkLst>
            <pc:docMk/>
            <pc:sldMk cId="1281662979" sldId="941"/>
            <ac:spMk id="5" creationId="{90304001-51FF-DA30-4B95-44237509636E}"/>
          </ac:spMkLst>
        </pc:spChg>
      </pc:sldChg>
      <pc:sldChg chg="modSp mod replTag">
        <pc:chgData name="K M A Solaiman" userId="61bfeae8-ea51-45f4-81f4-79631245f48b" providerId="ADAL" clId="{FBD374A3-2F72-3A4F-9AAE-9063201BAB76}" dt="2023-09-11T05:58:07.595" v="769"/>
        <pc:sldMkLst>
          <pc:docMk/>
          <pc:sldMk cId="2492070172" sldId="942"/>
        </pc:sldMkLst>
        <pc:spChg chg="mod">
          <ac:chgData name="K M A Solaiman" userId="61bfeae8-ea51-45f4-81f4-79631245f48b" providerId="ADAL" clId="{FBD374A3-2F72-3A4F-9AAE-9063201BAB76}" dt="2023-09-11T05:58:07.186" v="197" actId="20577"/>
          <ac:spMkLst>
            <pc:docMk/>
            <pc:sldMk cId="2492070172" sldId="942"/>
            <ac:spMk id="5" creationId="{F996F82E-9D44-6E4E-2571-88AAFEBF2728}"/>
          </ac:spMkLst>
        </pc:spChg>
      </pc:sldChg>
      <pc:sldChg chg="modSp del mod replTag">
        <pc:chgData name="K M A Solaiman" userId="61bfeae8-ea51-45f4-81f4-79631245f48b" providerId="ADAL" clId="{FBD374A3-2F72-3A4F-9AAE-9063201BAB76}" dt="2023-09-11T05:58:07.748" v="847" actId="2696"/>
        <pc:sldMkLst>
          <pc:docMk/>
          <pc:sldMk cId="13210557" sldId="949"/>
        </pc:sldMkLst>
        <pc:spChg chg="replST">
          <ac:chgData name="K M A Solaiman" userId="61bfeae8-ea51-45f4-81f4-79631245f48b" providerId="ADAL" clId="{FBD374A3-2F72-3A4F-9AAE-9063201BAB76}" dt="2023-09-11T05:58:07.701" v="822"/>
          <ac:spMkLst>
            <pc:docMk/>
            <pc:sldMk cId="13210557" sldId="949"/>
            <ac:spMk id="2" creationId="{00000000-0000-0000-0000-000000000000}"/>
          </ac:spMkLst>
        </pc:spChg>
        <pc:spChg chg="replST">
          <ac:chgData name="K M A Solaiman" userId="61bfeae8-ea51-45f4-81f4-79631245f48b" providerId="ADAL" clId="{FBD374A3-2F72-3A4F-9AAE-9063201BAB76}" dt="2023-09-11T05:58:07.701" v="824"/>
          <ac:spMkLst>
            <pc:docMk/>
            <pc:sldMk cId="13210557" sldId="949"/>
            <ac:spMk id="6" creationId="{9D1328F8-B47C-1EAE-8A9E-45E93D4B63C9}"/>
          </ac:spMkLst>
        </pc:spChg>
        <pc:spChg chg="replST">
          <ac:chgData name="K M A Solaiman" userId="61bfeae8-ea51-45f4-81f4-79631245f48b" providerId="ADAL" clId="{FBD374A3-2F72-3A4F-9AAE-9063201BAB76}" dt="2023-09-11T05:58:07.702" v="825"/>
          <ac:spMkLst>
            <pc:docMk/>
            <pc:sldMk cId="13210557" sldId="949"/>
            <ac:spMk id="7" creationId="{5A3704C2-31DE-536E-DFB7-2D46F8D7D3F5}"/>
          </ac:spMkLst>
        </pc:spChg>
        <pc:spChg chg="replST">
          <ac:chgData name="K M A Solaiman" userId="61bfeae8-ea51-45f4-81f4-79631245f48b" providerId="ADAL" clId="{FBD374A3-2F72-3A4F-9AAE-9063201BAB76}" dt="2023-09-11T05:58:07.702" v="826"/>
          <ac:spMkLst>
            <pc:docMk/>
            <pc:sldMk cId="13210557" sldId="949"/>
            <ac:spMk id="9" creationId="{9338C626-C5BE-8395-DC58-20BBF9F45522}"/>
          </ac:spMkLst>
        </pc:spChg>
        <pc:graphicFrameChg chg="replST">
          <ac:chgData name="K M A Solaiman" userId="61bfeae8-ea51-45f4-81f4-79631245f48b" providerId="ADAL" clId="{FBD374A3-2F72-3A4F-9AAE-9063201BAB76}" dt="2023-09-11T05:58:07.701" v="823"/>
          <ac:graphicFrameMkLst>
            <pc:docMk/>
            <pc:sldMk cId="13210557" sldId="949"/>
            <ac:graphicFrameMk id="5" creationId="{00000000-0000-0000-0000-000000000000}"/>
          </ac:graphicFrameMkLst>
        </pc:graphicFrameChg>
      </pc:sldChg>
      <pc:sldChg chg="replTag">
        <pc:chgData name="K M A Solaiman" userId="61bfeae8-ea51-45f4-81f4-79631245f48b" providerId="ADAL" clId="{FBD374A3-2F72-3A4F-9AAE-9063201BAB76}" dt="2023-09-11T05:58:07.592" v="756"/>
        <pc:sldMkLst>
          <pc:docMk/>
          <pc:sldMk cId="2710318783" sldId="1009"/>
        </pc:sldMkLst>
      </pc:sldChg>
      <pc:sldChg chg="addSp delSp modSp mod replTag">
        <pc:chgData name="K M A Solaiman" userId="61bfeae8-ea51-45f4-81f4-79631245f48b" providerId="ADAL" clId="{FBD374A3-2F72-3A4F-9AAE-9063201BAB76}" dt="2023-09-11T05:58:07.592" v="757"/>
        <pc:sldMkLst>
          <pc:docMk/>
          <pc:sldMk cId="4049273774" sldId="1011"/>
        </pc:sldMkLst>
        <pc:spChg chg="add mod">
          <ac:chgData name="K M A Solaiman" userId="61bfeae8-ea51-45f4-81f4-79631245f48b" providerId="ADAL" clId="{FBD374A3-2F72-3A4F-9AAE-9063201BAB76}" dt="2023-09-11T05:57:44.833" v="63" actId="20577"/>
          <ac:spMkLst>
            <pc:docMk/>
            <pc:sldMk cId="4049273774" sldId="1011"/>
            <ac:spMk id="2" creationId="{07186EA0-46AC-17FB-8091-5F2F4B145738}"/>
          </ac:spMkLst>
        </pc:spChg>
        <pc:spChg chg="mod">
          <ac:chgData name="K M A Solaiman" userId="61bfeae8-ea51-45f4-81f4-79631245f48b" providerId="ADAL" clId="{FBD374A3-2F72-3A4F-9AAE-9063201BAB76}" dt="2023-09-11T05:57:41.430" v="56" actId="20577"/>
          <ac:spMkLst>
            <pc:docMk/>
            <pc:sldMk cId="4049273774" sldId="1011"/>
            <ac:spMk id="4" creationId="{00000000-0000-0000-0000-000000000000}"/>
          </ac:spMkLst>
        </pc:spChg>
        <pc:picChg chg="del">
          <ac:chgData name="K M A Solaiman" userId="61bfeae8-ea51-45f4-81f4-79631245f48b" providerId="ADAL" clId="{FBD374A3-2F72-3A4F-9AAE-9063201BAB76}" dt="2023-09-11T05:53:38.684" v="0" actId="478"/>
          <ac:picMkLst>
            <pc:docMk/>
            <pc:sldMk cId="4049273774" sldId="1011"/>
            <ac:picMk id="1026" creationId="{88226313-8AB4-2447-DAA6-D6D79D8E5BBC}"/>
          </ac:picMkLst>
        </pc:picChg>
      </pc:sldChg>
      <pc:sldChg chg="replTag">
        <pc:chgData name="K M A Solaiman" userId="61bfeae8-ea51-45f4-81f4-79631245f48b" providerId="ADAL" clId="{FBD374A3-2F72-3A4F-9AAE-9063201BAB76}" dt="2023-09-11T05:58:07.592" v="758"/>
        <pc:sldMkLst>
          <pc:docMk/>
          <pc:sldMk cId="202472442" sldId="1072"/>
        </pc:sldMkLst>
      </pc:sldChg>
      <pc:sldChg chg="modSp mod replTag">
        <pc:chgData name="K M A Solaiman" userId="61bfeae8-ea51-45f4-81f4-79631245f48b" providerId="ADAL" clId="{FBD374A3-2F72-3A4F-9AAE-9063201BAB76}" dt="2023-09-11T05:58:07.593" v="759"/>
        <pc:sldMkLst>
          <pc:docMk/>
          <pc:sldMk cId="2964252105" sldId="1073"/>
        </pc:sldMkLst>
        <pc:spChg chg="mod">
          <ac:chgData name="K M A Solaiman" userId="61bfeae8-ea51-45f4-81f4-79631245f48b" providerId="ADAL" clId="{FBD374A3-2F72-3A4F-9AAE-9063201BAB76}" dt="2023-09-11T05:58:07.090" v="82" actId="20577"/>
          <ac:spMkLst>
            <pc:docMk/>
            <pc:sldMk cId="2964252105" sldId="1073"/>
            <ac:spMk id="8" creationId="{82A6ADFD-CFDA-CF8E-D665-981177C19159}"/>
          </ac:spMkLst>
        </pc:spChg>
      </pc:sldChg>
      <pc:sldChg chg="modSp del mod replTag">
        <pc:chgData name="K M A Solaiman" userId="61bfeae8-ea51-45f4-81f4-79631245f48b" providerId="ADAL" clId="{FBD374A3-2F72-3A4F-9AAE-9063201BAB76}" dt="2023-09-11T05:58:07.688" v="821" actId="2696"/>
        <pc:sldMkLst>
          <pc:docMk/>
          <pc:sldMk cId="1727412840" sldId="1074"/>
        </pc:sldMkLst>
        <pc:spChg chg="replST">
          <ac:chgData name="K M A Solaiman" userId="61bfeae8-ea51-45f4-81f4-79631245f48b" providerId="ADAL" clId="{FBD374A3-2F72-3A4F-9AAE-9063201BAB76}" dt="2023-09-11T05:58:07.613" v="802"/>
          <ac:spMkLst>
            <pc:docMk/>
            <pc:sldMk cId="1727412840" sldId="1074"/>
            <ac:spMk id="2" creationId="{EE5B925C-EE11-EC4B-C628-F2CCA673E096}"/>
          </ac:spMkLst>
        </pc:spChg>
        <pc:spChg chg="replST">
          <ac:chgData name="K M A Solaiman" userId="61bfeae8-ea51-45f4-81f4-79631245f48b" providerId="ADAL" clId="{FBD374A3-2F72-3A4F-9AAE-9063201BAB76}" dt="2023-09-11T05:58:07.615" v="810"/>
          <ac:spMkLst>
            <pc:docMk/>
            <pc:sldMk cId="1727412840" sldId="1074"/>
            <ac:spMk id="3" creationId="{D7951416-2228-4F4B-28F7-A2338E705E18}"/>
          </ac:spMkLst>
        </pc:spChg>
        <pc:spChg chg="replST">
          <ac:chgData name="K M A Solaiman" userId="61bfeae8-ea51-45f4-81f4-79631245f48b" providerId="ADAL" clId="{FBD374A3-2F72-3A4F-9AAE-9063201BAB76}" dt="2023-09-11T05:58:07.613" v="803"/>
          <ac:spMkLst>
            <pc:docMk/>
            <pc:sldMk cId="1727412840" sldId="1074"/>
            <ac:spMk id="5" creationId="{EE8F3157-BB61-29D2-5446-F4067061F1B5}"/>
          </ac:spMkLst>
        </pc:spChg>
        <pc:spChg chg="replST">
          <ac:chgData name="K M A Solaiman" userId="61bfeae8-ea51-45f4-81f4-79631245f48b" providerId="ADAL" clId="{FBD374A3-2F72-3A4F-9AAE-9063201BAB76}" dt="2023-09-11T05:58:07.614" v="805"/>
          <ac:spMkLst>
            <pc:docMk/>
            <pc:sldMk cId="1727412840" sldId="1074"/>
            <ac:spMk id="7" creationId="{05E6845D-217E-8670-DC3E-9FE18E24F53F}"/>
          </ac:spMkLst>
        </pc:spChg>
        <pc:spChg chg="replST">
          <ac:chgData name="K M A Solaiman" userId="61bfeae8-ea51-45f4-81f4-79631245f48b" providerId="ADAL" clId="{FBD374A3-2F72-3A4F-9AAE-9063201BAB76}" dt="2023-09-11T05:58:07.614" v="806"/>
          <ac:spMkLst>
            <pc:docMk/>
            <pc:sldMk cId="1727412840" sldId="1074"/>
            <ac:spMk id="8" creationId="{AA65931A-0D75-E0CA-65DE-1933D8AC5A20}"/>
          </ac:spMkLst>
        </pc:spChg>
        <pc:spChg chg="replST">
          <ac:chgData name="K M A Solaiman" userId="61bfeae8-ea51-45f4-81f4-79631245f48b" providerId="ADAL" clId="{FBD374A3-2F72-3A4F-9AAE-9063201BAB76}" dt="2023-09-11T05:58:07.614" v="807"/>
          <ac:spMkLst>
            <pc:docMk/>
            <pc:sldMk cId="1727412840" sldId="1074"/>
            <ac:spMk id="9" creationId="{E2F17453-F7D3-7E66-83B8-96FE4C82064C}"/>
          </ac:spMkLst>
        </pc:spChg>
        <pc:spChg chg="replST">
          <ac:chgData name="K M A Solaiman" userId="61bfeae8-ea51-45f4-81f4-79631245f48b" providerId="ADAL" clId="{FBD374A3-2F72-3A4F-9AAE-9063201BAB76}" dt="2023-09-11T05:58:07.615" v="808"/>
          <ac:spMkLst>
            <pc:docMk/>
            <pc:sldMk cId="1727412840" sldId="1074"/>
            <ac:spMk id="10" creationId="{1F257E7C-DE9E-72ED-A462-5444E0B1E44F}"/>
          </ac:spMkLst>
        </pc:spChg>
        <pc:spChg chg="replST">
          <ac:chgData name="K M A Solaiman" userId="61bfeae8-ea51-45f4-81f4-79631245f48b" providerId="ADAL" clId="{FBD374A3-2F72-3A4F-9AAE-9063201BAB76}" dt="2023-09-11T05:58:07.615" v="809"/>
          <ac:spMkLst>
            <pc:docMk/>
            <pc:sldMk cId="1727412840" sldId="1074"/>
            <ac:spMk id="12" creationId="{5950ADA9-918C-7BA3-5A3A-865A0BA1FDB8}"/>
          </ac:spMkLst>
        </pc:spChg>
        <pc:picChg chg="replST">
          <ac:chgData name="K M A Solaiman" userId="61bfeae8-ea51-45f4-81f4-79631245f48b" providerId="ADAL" clId="{FBD374A3-2F72-3A4F-9AAE-9063201BAB76}" dt="2023-09-11T05:58:07.612" v="801"/>
          <ac:picMkLst>
            <pc:docMk/>
            <pc:sldMk cId="1727412840" sldId="1074"/>
            <ac:picMk id="2050" creationId="{B873A9FF-9AED-1946-CC07-92E40300A3DC}"/>
          </ac:picMkLst>
        </pc:picChg>
        <pc:cxnChg chg="replST">
          <ac:chgData name="K M A Solaiman" userId="61bfeae8-ea51-45f4-81f4-79631245f48b" providerId="ADAL" clId="{FBD374A3-2F72-3A4F-9AAE-9063201BAB76}" dt="2023-09-11T05:58:07.613" v="804"/>
          <ac:cxnSpMkLst>
            <pc:docMk/>
            <pc:sldMk cId="1727412840" sldId="1074"/>
            <ac:cxnSpMk id="6" creationId="{7BBFF2C1-83CB-2127-F0C0-6DC59954B58F}"/>
          </ac:cxnSpMkLst>
        </pc:cxnChg>
      </pc:sldChg>
      <pc:sldChg chg="replTag">
        <pc:chgData name="K M A Solaiman" userId="61bfeae8-ea51-45f4-81f4-79631245f48b" providerId="ADAL" clId="{FBD374A3-2F72-3A4F-9AAE-9063201BAB76}" dt="2023-09-11T05:58:07.596" v="772"/>
        <pc:sldMkLst>
          <pc:docMk/>
          <pc:sldMk cId="4238004092" sldId="1103"/>
        </pc:sldMkLst>
      </pc:sldChg>
      <pc:sldChg chg="modSp mod replTag">
        <pc:chgData name="K M A Solaiman" userId="61bfeae8-ea51-45f4-81f4-79631245f48b" providerId="ADAL" clId="{FBD374A3-2F72-3A4F-9AAE-9063201BAB76}" dt="2023-09-11T05:58:07.594" v="766"/>
        <pc:sldMkLst>
          <pc:docMk/>
          <pc:sldMk cId="168088496" sldId="1185"/>
        </pc:sldMkLst>
        <pc:spChg chg="mod">
          <ac:chgData name="K M A Solaiman" userId="61bfeae8-ea51-45f4-81f4-79631245f48b" providerId="ADAL" clId="{FBD374A3-2F72-3A4F-9AAE-9063201BAB76}" dt="2023-09-11T05:58:07.135" v="128" actId="20577"/>
          <ac:spMkLst>
            <pc:docMk/>
            <pc:sldMk cId="168088496" sldId="1185"/>
            <ac:spMk id="7" creationId="{4D52B691-8E89-2B40-926A-C3725FAC5D2F}"/>
          </ac:spMkLst>
        </pc:spChg>
      </pc:sldChg>
      <pc:sldChg chg="modSp mod replTag">
        <pc:chgData name="K M A Solaiman" userId="61bfeae8-ea51-45f4-81f4-79631245f48b" providerId="ADAL" clId="{FBD374A3-2F72-3A4F-9AAE-9063201BAB76}" dt="2023-09-11T05:58:07.594" v="765"/>
        <pc:sldMkLst>
          <pc:docMk/>
          <pc:sldMk cId="730180043" sldId="1186"/>
        </pc:sldMkLst>
        <pc:spChg chg="mod">
          <ac:chgData name="K M A Solaiman" userId="61bfeae8-ea51-45f4-81f4-79631245f48b" providerId="ADAL" clId="{FBD374A3-2F72-3A4F-9AAE-9063201BAB76}" dt="2023-09-11T05:58:07.115" v="105" actId="20577"/>
          <ac:spMkLst>
            <pc:docMk/>
            <pc:sldMk cId="730180043" sldId="1186"/>
            <ac:spMk id="6" creationId="{B6A4BE13-4ECB-CCC2-7099-8EC5B3209D75}"/>
          </ac:spMkLst>
        </pc:spChg>
      </pc:sldChg>
      <pc:sldChg chg="replTag">
        <pc:chgData name="K M A Solaiman" userId="61bfeae8-ea51-45f4-81f4-79631245f48b" providerId="ADAL" clId="{FBD374A3-2F72-3A4F-9AAE-9063201BAB76}" dt="2023-09-11T05:58:07.593" v="761"/>
        <pc:sldMkLst>
          <pc:docMk/>
          <pc:sldMk cId="1692720242" sldId="1187"/>
        </pc:sldMkLst>
      </pc:sldChg>
      <pc:sldChg chg="replTag">
        <pc:chgData name="K M A Solaiman" userId="61bfeae8-ea51-45f4-81f4-79631245f48b" providerId="ADAL" clId="{FBD374A3-2F72-3A4F-9AAE-9063201BAB76}" dt="2023-09-11T05:58:07.593" v="762"/>
        <pc:sldMkLst>
          <pc:docMk/>
          <pc:sldMk cId="1257091409" sldId="1198"/>
        </pc:sldMkLst>
      </pc:sldChg>
      <pc:sldChg chg="replTag">
        <pc:chgData name="K M A Solaiman" userId="61bfeae8-ea51-45f4-81f4-79631245f48b" providerId="ADAL" clId="{FBD374A3-2F72-3A4F-9AAE-9063201BAB76}" dt="2023-09-11T05:58:07.594" v="764"/>
        <pc:sldMkLst>
          <pc:docMk/>
          <pc:sldMk cId="1002198775" sldId="1199"/>
        </pc:sldMkLst>
      </pc:sldChg>
      <pc:sldChg chg="modSp mod replTag">
        <pc:chgData name="K M A Solaiman" userId="61bfeae8-ea51-45f4-81f4-79631245f48b" providerId="ADAL" clId="{FBD374A3-2F72-3A4F-9AAE-9063201BAB76}" dt="2023-09-11T05:58:07.595" v="771"/>
        <pc:sldMkLst>
          <pc:docMk/>
          <pc:sldMk cId="411371645" sldId="1200"/>
        </pc:sldMkLst>
        <pc:spChg chg="mod">
          <ac:chgData name="K M A Solaiman" userId="61bfeae8-ea51-45f4-81f4-79631245f48b" providerId="ADAL" clId="{FBD374A3-2F72-3A4F-9AAE-9063201BAB76}" dt="2023-09-11T05:58:07.221" v="243" actId="20577"/>
          <ac:spMkLst>
            <pc:docMk/>
            <pc:sldMk cId="411371645" sldId="1200"/>
            <ac:spMk id="6" creationId="{9893C586-D26C-568C-7F56-3A3FA8A1985F}"/>
          </ac:spMkLst>
        </pc:spChg>
      </pc:sldChg>
      <pc:sldChg chg="modSp del mod replTag">
        <pc:chgData name="K M A Solaiman" userId="61bfeae8-ea51-45f4-81f4-79631245f48b" providerId="ADAL" clId="{FBD374A3-2F72-3A4F-9AAE-9063201BAB76}" dt="2023-09-11T05:58:07.904" v="939" actId="2696"/>
        <pc:sldMkLst>
          <pc:docMk/>
          <pc:sldMk cId="2503308928" sldId="1203"/>
        </pc:sldMkLst>
        <pc:spChg chg="replST">
          <ac:chgData name="K M A Solaiman" userId="61bfeae8-ea51-45f4-81f4-79631245f48b" providerId="ADAL" clId="{FBD374A3-2F72-3A4F-9AAE-9063201BAB76}" dt="2023-09-11T05:58:07.873" v="927"/>
          <ac:spMkLst>
            <pc:docMk/>
            <pc:sldMk cId="2503308928" sldId="1203"/>
            <ac:spMk id="2" creationId="{285DB367-7F44-4BA0-BE00-5DD2BC1EF017}"/>
          </ac:spMkLst>
        </pc:spChg>
        <pc:spChg chg="mod replST">
          <ac:chgData name="K M A Solaiman" userId="61bfeae8-ea51-45f4-81f4-79631245f48b" providerId="ADAL" clId="{FBD374A3-2F72-3A4F-9AAE-9063201BAB76}" dt="2023-09-11T05:58:07.873" v="928"/>
          <ac:spMkLst>
            <pc:docMk/>
            <pc:sldMk cId="2503308928" sldId="1203"/>
            <ac:spMk id="4" creationId="{3C0F922C-FCDD-2336-6436-6963382F387B}"/>
          </ac:spMkLst>
        </pc:spChg>
        <pc:spChg chg="replST">
          <ac:chgData name="K M A Solaiman" userId="61bfeae8-ea51-45f4-81f4-79631245f48b" providerId="ADAL" clId="{FBD374A3-2F72-3A4F-9AAE-9063201BAB76}" dt="2023-09-11T05:58:07.872" v="924"/>
          <ac:spMkLst>
            <pc:docMk/>
            <pc:sldMk cId="2503308928" sldId="1203"/>
            <ac:spMk id="18433" creationId="{76E66802-573D-8847-BEE7-5913ACA12B8D}"/>
          </ac:spMkLst>
        </pc:spChg>
        <pc:spChg chg="replST">
          <ac:chgData name="K M A Solaiman" userId="61bfeae8-ea51-45f4-81f4-79631245f48b" providerId="ADAL" clId="{FBD374A3-2F72-3A4F-9AAE-9063201BAB76}" dt="2023-09-11T05:58:07.872" v="925"/>
          <ac:spMkLst>
            <pc:docMk/>
            <pc:sldMk cId="2503308928" sldId="1203"/>
            <ac:spMk id="18434" creationId="{C1E1C575-84FA-0B46-A991-90A89B569E8C}"/>
          </ac:spMkLst>
        </pc:spChg>
        <pc:spChg chg="replST">
          <ac:chgData name="K M A Solaiman" userId="61bfeae8-ea51-45f4-81f4-79631245f48b" providerId="ADAL" clId="{FBD374A3-2F72-3A4F-9AAE-9063201BAB76}" dt="2023-09-11T05:58:07.873" v="926"/>
          <ac:spMkLst>
            <pc:docMk/>
            <pc:sldMk cId="2503308928" sldId="1203"/>
            <ac:spMk id="18435" creationId="{11F77980-CC3F-5A46-9AE7-F50D433035D6}"/>
          </ac:spMkLst>
        </pc:spChg>
      </pc:sldChg>
      <pc:sldChg chg="modSp mod replTag">
        <pc:chgData name="K M A Solaiman" userId="61bfeae8-ea51-45f4-81f4-79631245f48b" providerId="ADAL" clId="{FBD374A3-2F72-3A4F-9AAE-9063201BAB76}" dt="2023-09-11T05:58:07.602" v="797"/>
        <pc:sldMkLst>
          <pc:docMk/>
          <pc:sldMk cId="1413070513" sldId="1205"/>
        </pc:sldMkLst>
        <pc:spChg chg="mod">
          <ac:chgData name="K M A Solaiman" userId="61bfeae8-ea51-45f4-81f4-79631245f48b" providerId="ADAL" clId="{FBD374A3-2F72-3A4F-9AAE-9063201BAB76}" dt="2023-09-11T05:58:07.559" v="708" actId="20577"/>
          <ac:spMkLst>
            <pc:docMk/>
            <pc:sldMk cId="1413070513" sldId="1205"/>
            <ac:spMk id="4" creationId="{1A4BF4BF-B7D7-2F0B-EED0-38D1B418790B}"/>
          </ac:spMkLst>
        </pc:spChg>
      </pc:sldChg>
      <pc:sldChg chg="modSp mod replTag">
        <pc:chgData name="K M A Solaiman" userId="61bfeae8-ea51-45f4-81f4-79631245f48b" providerId="ADAL" clId="{FBD374A3-2F72-3A4F-9AAE-9063201BAB76}" dt="2023-09-11T05:58:07.602" v="798"/>
        <pc:sldMkLst>
          <pc:docMk/>
          <pc:sldMk cId="910219684" sldId="1206"/>
        </pc:sldMkLst>
        <pc:spChg chg="mod">
          <ac:chgData name="K M A Solaiman" userId="61bfeae8-ea51-45f4-81f4-79631245f48b" providerId="ADAL" clId="{FBD374A3-2F72-3A4F-9AAE-9063201BAB76}" dt="2023-09-11T05:58:07.574" v="731" actId="20577"/>
          <ac:spMkLst>
            <pc:docMk/>
            <pc:sldMk cId="910219684" sldId="1206"/>
            <ac:spMk id="4" creationId="{1A4BF4BF-B7D7-2F0B-EED0-38D1B418790B}"/>
          </ac:spMkLst>
        </pc:spChg>
      </pc:sldChg>
      <pc:sldChg chg="modSp mod replTag">
        <pc:chgData name="K M A Solaiman" userId="61bfeae8-ea51-45f4-81f4-79631245f48b" providerId="ADAL" clId="{FBD374A3-2F72-3A4F-9AAE-9063201BAB76}" dt="2023-09-11T05:58:07.602" v="799"/>
        <pc:sldMkLst>
          <pc:docMk/>
          <pc:sldMk cId="1522824867" sldId="1207"/>
        </pc:sldMkLst>
        <pc:spChg chg="mod">
          <ac:chgData name="K M A Solaiman" userId="61bfeae8-ea51-45f4-81f4-79631245f48b" providerId="ADAL" clId="{FBD374A3-2F72-3A4F-9AAE-9063201BAB76}" dt="2023-09-11T05:58:07.589" v="754" actId="20577"/>
          <ac:spMkLst>
            <pc:docMk/>
            <pc:sldMk cId="1522824867" sldId="1207"/>
            <ac:spMk id="4" creationId="{1A4BF4BF-B7D7-2F0B-EED0-38D1B418790B}"/>
          </ac:spMkLst>
        </pc:spChg>
      </pc:sldChg>
      <pc:sldChg chg="modSp del mod replTag">
        <pc:chgData name="K M A Solaiman" userId="61bfeae8-ea51-45f4-81f4-79631245f48b" providerId="ADAL" clId="{FBD374A3-2F72-3A4F-9AAE-9063201BAB76}" dt="2023-09-11T05:58:08.423" v="1248" actId="2696"/>
        <pc:sldMkLst>
          <pc:docMk/>
          <pc:sldMk cId="137776819" sldId="1213"/>
        </pc:sldMkLst>
        <pc:spChg chg="mod replST">
          <ac:chgData name="K M A Solaiman" userId="61bfeae8-ea51-45f4-81f4-79631245f48b" providerId="ADAL" clId="{FBD374A3-2F72-3A4F-9AAE-9063201BAB76}" dt="2023-09-11T05:58:08.256" v="1040"/>
          <ac:spMkLst>
            <pc:docMk/>
            <pc:sldMk cId="137776819" sldId="1213"/>
            <ac:spMk id="2" creationId="{48902B68-1375-17D1-9A34-3C1C09E62C15}"/>
          </ac:spMkLst>
        </pc:spChg>
        <pc:spChg chg="replST">
          <ac:chgData name="K M A Solaiman" userId="61bfeae8-ea51-45f4-81f4-79631245f48b" providerId="ADAL" clId="{FBD374A3-2F72-3A4F-9AAE-9063201BAB76}" dt="2023-09-11T05:58:08.254" v="1037"/>
          <ac:spMkLst>
            <pc:docMk/>
            <pc:sldMk cId="137776819" sldId="1213"/>
            <ac:spMk id="1027" creationId="{00000000-0000-0000-0000-000000000000}"/>
          </ac:spMkLst>
        </pc:spChg>
        <pc:spChg chg="replST">
          <ac:chgData name="K M A Solaiman" userId="61bfeae8-ea51-45f4-81f4-79631245f48b" providerId="ADAL" clId="{FBD374A3-2F72-3A4F-9AAE-9063201BAB76}" dt="2023-09-11T05:58:08.255" v="1038"/>
          <ac:spMkLst>
            <pc:docMk/>
            <pc:sldMk cId="137776819" sldId="1213"/>
            <ac:spMk id="569347" creationId="{00000000-0000-0000-0000-000000000000}"/>
          </ac:spMkLst>
        </pc:spChg>
        <pc:picChg chg="replST">
          <ac:chgData name="K M A Solaiman" userId="61bfeae8-ea51-45f4-81f4-79631245f48b" providerId="ADAL" clId="{FBD374A3-2F72-3A4F-9AAE-9063201BAB76}" dt="2023-09-11T05:58:08.255" v="1039"/>
          <ac:picMkLst>
            <pc:docMk/>
            <pc:sldMk cId="137776819" sldId="1213"/>
            <ac:picMk id="4" creationId="{00000000-0000-0000-0000-000000000000}"/>
          </ac:picMkLst>
        </pc:picChg>
      </pc:sldChg>
      <pc:sldChg chg="modSp mod replTag">
        <pc:chgData name="K M A Solaiman" userId="61bfeae8-ea51-45f4-81f4-79631245f48b" providerId="ADAL" clId="{FBD374A3-2F72-3A4F-9AAE-9063201BAB76}" dt="2023-09-11T05:58:07.599" v="784"/>
        <pc:sldMkLst>
          <pc:docMk/>
          <pc:sldMk cId="0" sldId="1214"/>
        </pc:sldMkLst>
        <pc:spChg chg="mod">
          <ac:chgData name="K M A Solaiman" userId="61bfeae8-ea51-45f4-81f4-79631245f48b" providerId="ADAL" clId="{FBD374A3-2F72-3A4F-9AAE-9063201BAB76}" dt="2023-09-11T05:58:07.415" v="505" actId="20577"/>
          <ac:spMkLst>
            <pc:docMk/>
            <pc:sldMk cId="0" sldId="1214"/>
            <ac:spMk id="3" creationId="{3F565975-C4DC-69CE-6961-B750EDE61F82}"/>
          </ac:spMkLst>
        </pc:spChg>
      </pc:sldChg>
      <pc:sldChg chg="replTag">
        <pc:chgData name="K M A Solaiman" userId="61bfeae8-ea51-45f4-81f4-79631245f48b" providerId="ADAL" clId="{FBD374A3-2F72-3A4F-9AAE-9063201BAB76}" dt="2023-09-11T05:58:07.599" v="786"/>
        <pc:sldMkLst>
          <pc:docMk/>
          <pc:sldMk cId="3643149794" sldId="1215"/>
        </pc:sldMkLst>
      </pc:sldChg>
      <pc:sldChg chg="modSp del mod replTag">
        <pc:chgData name="K M A Solaiman" userId="61bfeae8-ea51-45f4-81f4-79631245f48b" providerId="ADAL" clId="{FBD374A3-2F72-3A4F-9AAE-9063201BAB76}" dt="2023-09-11T05:58:10.061" v="2684" actId="2696"/>
        <pc:sldMkLst>
          <pc:docMk/>
          <pc:sldMk cId="0" sldId="1217"/>
        </pc:sldMkLst>
        <pc:spChg chg="mod replST">
          <ac:chgData name="K M A Solaiman" userId="61bfeae8-ea51-45f4-81f4-79631245f48b" providerId="ADAL" clId="{FBD374A3-2F72-3A4F-9AAE-9063201BAB76}" dt="2023-09-11T05:58:09.862" v="2588"/>
          <ac:spMkLst>
            <pc:docMk/>
            <pc:sldMk cId="0" sldId="1217"/>
            <ac:spMk id="2" creationId="{EF6DBE0B-028D-117B-C5A1-25DE5733BDB8}"/>
          </ac:spMkLst>
        </pc:spChg>
        <pc:spChg chg="replST">
          <ac:chgData name="K M A Solaiman" userId="61bfeae8-ea51-45f4-81f4-79631245f48b" providerId="ADAL" clId="{FBD374A3-2F72-3A4F-9AAE-9063201BAB76}" dt="2023-09-11T05:58:09.859" v="2582"/>
          <ac:spMkLst>
            <pc:docMk/>
            <pc:sldMk cId="0" sldId="1217"/>
            <ac:spMk id="17410" creationId="{00000000-0000-0000-0000-000000000000}"/>
          </ac:spMkLst>
        </pc:spChg>
        <pc:spChg chg="replST">
          <ac:chgData name="K M A Solaiman" userId="61bfeae8-ea51-45f4-81f4-79631245f48b" providerId="ADAL" clId="{FBD374A3-2F72-3A4F-9AAE-9063201BAB76}" dt="2023-09-11T05:58:09.859" v="2583"/>
          <ac:spMkLst>
            <pc:docMk/>
            <pc:sldMk cId="0" sldId="1217"/>
            <ac:spMk id="542723" creationId="{00000000-0000-0000-0000-000000000000}"/>
          </ac:spMkLst>
        </pc:spChg>
        <pc:picChg chg="replST">
          <ac:chgData name="K M A Solaiman" userId="61bfeae8-ea51-45f4-81f4-79631245f48b" providerId="ADAL" clId="{FBD374A3-2F72-3A4F-9AAE-9063201BAB76}" dt="2023-09-11T05:58:09.860" v="2585"/>
          <ac:picMkLst>
            <pc:docMk/>
            <pc:sldMk cId="0" sldId="1217"/>
            <ac:picMk id="11" creationId="{00000000-0000-0000-0000-000000000000}"/>
          </ac:picMkLst>
        </pc:picChg>
        <pc:picChg chg="replST">
          <ac:chgData name="K M A Solaiman" userId="61bfeae8-ea51-45f4-81f4-79631245f48b" providerId="ADAL" clId="{FBD374A3-2F72-3A4F-9AAE-9063201BAB76}" dt="2023-09-11T05:58:09.861" v="2586"/>
          <ac:picMkLst>
            <pc:docMk/>
            <pc:sldMk cId="0" sldId="1217"/>
            <ac:picMk id="13" creationId="{00000000-0000-0000-0000-000000000000}"/>
          </ac:picMkLst>
        </pc:picChg>
        <pc:picChg chg="replST">
          <ac:chgData name="K M A Solaiman" userId="61bfeae8-ea51-45f4-81f4-79631245f48b" providerId="ADAL" clId="{FBD374A3-2F72-3A4F-9AAE-9063201BAB76}" dt="2023-09-11T05:58:09.860" v="2584"/>
          <ac:picMkLst>
            <pc:docMk/>
            <pc:sldMk cId="0" sldId="1217"/>
            <ac:picMk id="17412" creationId="{00000000-0000-0000-0000-000000000000}"/>
          </ac:picMkLst>
        </pc:picChg>
        <pc:picChg chg="replST">
          <ac:chgData name="K M A Solaiman" userId="61bfeae8-ea51-45f4-81f4-79631245f48b" providerId="ADAL" clId="{FBD374A3-2F72-3A4F-9AAE-9063201BAB76}" dt="2023-09-11T05:58:09.862" v="2587"/>
          <ac:picMkLst>
            <pc:docMk/>
            <pc:sldMk cId="0" sldId="1217"/>
            <ac:picMk id="28674" creationId="{00000000-0000-0000-0000-000000000000}"/>
          </ac:picMkLst>
        </pc:picChg>
      </pc:sldChg>
      <pc:sldChg chg="modSp del mod replTag">
        <pc:chgData name="K M A Solaiman" userId="61bfeae8-ea51-45f4-81f4-79631245f48b" providerId="ADAL" clId="{FBD374A3-2F72-3A4F-9AAE-9063201BAB76}" dt="2023-09-11T05:58:10.373" v="2866" actId="2696"/>
        <pc:sldMkLst>
          <pc:docMk/>
          <pc:sldMk cId="472539956" sldId="1218"/>
        </pc:sldMkLst>
        <pc:spChg chg="replST">
          <ac:chgData name="K M A Solaiman" userId="61bfeae8-ea51-45f4-81f4-79631245f48b" providerId="ADAL" clId="{FBD374A3-2F72-3A4F-9AAE-9063201BAB76}" dt="2023-09-11T05:58:10.324" v="2852"/>
          <ac:spMkLst>
            <pc:docMk/>
            <pc:sldMk cId="472539956" sldId="1218"/>
            <ac:spMk id="2" creationId="{8ACE808C-901D-21BD-E6EF-41594DDB32B5}"/>
          </ac:spMkLst>
        </pc:spChg>
        <pc:spChg chg="replST">
          <ac:chgData name="K M A Solaiman" userId="61bfeae8-ea51-45f4-81f4-79631245f48b" providerId="ADAL" clId="{FBD374A3-2F72-3A4F-9AAE-9063201BAB76}" dt="2023-09-11T05:58:10.325" v="2853"/>
          <ac:spMkLst>
            <pc:docMk/>
            <pc:sldMk cId="472539956" sldId="1218"/>
            <ac:spMk id="3" creationId="{9FC61619-C542-6049-9B11-A4528774BCF1}"/>
          </ac:spMkLst>
        </pc:spChg>
        <pc:spChg chg="mod replST">
          <ac:chgData name="K M A Solaiman" userId="61bfeae8-ea51-45f4-81f4-79631245f48b" providerId="ADAL" clId="{FBD374A3-2F72-3A4F-9AAE-9063201BAB76}" dt="2023-09-11T05:58:10.326" v="2854"/>
          <ac:spMkLst>
            <pc:docMk/>
            <pc:sldMk cId="472539956" sldId="1218"/>
            <ac:spMk id="4" creationId="{E8C7E47B-85F1-F605-3704-17882954D611}"/>
          </ac:spMkLst>
        </pc:spChg>
        <pc:spChg chg="replST">
          <ac:chgData name="K M A Solaiman" userId="61bfeae8-ea51-45f4-81f4-79631245f48b" providerId="ADAL" clId="{FBD374A3-2F72-3A4F-9AAE-9063201BAB76}" dt="2023-09-11T05:58:10.326" v="2855"/>
          <ac:spMkLst>
            <pc:docMk/>
            <pc:sldMk cId="472539956" sldId="1218"/>
            <ac:spMk id="5" creationId="{A9D73F36-269B-7D8F-72DF-5A1FF75B5416}"/>
          </ac:spMkLst>
        </pc:spChg>
      </pc:sldChg>
      <pc:sldChg chg="modSp mod replTag">
        <pc:chgData name="K M A Solaiman" userId="61bfeae8-ea51-45f4-81f4-79631245f48b" providerId="ADAL" clId="{FBD374A3-2F72-3A4F-9AAE-9063201BAB76}" dt="2023-09-11T05:58:07.601" v="796"/>
        <pc:sldMkLst>
          <pc:docMk/>
          <pc:sldMk cId="2150603745" sldId="1219"/>
        </pc:sldMkLst>
        <pc:spChg chg="mod">
          <ac:chgData name="K M A Solaiman" userId="61bfeae8-ea51-45f4-81f4-79631245f48b" providerId="ADAL" clId="{FBD374A3-2F72-3A4F-9AAE-9063201BAB76}" dt="2023-09-11T05:58:07.543" v="685" actId="20577"/>
          <ac:spMkLst>
            <pc:docMk/>
            <pc:sldMk cId="2150603745" sldId="1219"/>
            <ac:spMk id="7" creationId="{3D22C7FD-D501-38CC-0151-4541432CC954}"/>
          </ac:spMkLst>
        </pc:spChg>
      </pc:sldChg>
      <pc:sldChg chg="modSp mod replTag">
        <pc:chgData name="K M A Solaiman" userId="61bfeae8-ea51-45f4-81f4-79631245f48b" providerId="ADAL" clId="{FBD374A3-2F72-3A4F-9AAE-9063201BAB76}" dt="2023-09-11T05:58:07.598" v="782"/>
        <pc:sldMkLst>
          <pc:docMk/>
          <pc:sldMk cId="1196588656" sldId="1220"/>
        </pc:sldMkLst>
        <pc:spChg chg="mod">
          <ac:chgData name="K M A Solaiman" userId="61bfeae8-ea51-45f4-81f4-79631245f48b" providerId="ADAL" clId="{FBD374A3-2F72-3A4F-9AAE-9063201BAB76}" dt="2023-09-11T05:58:07.374" v="444" actId="20577"/>
          <ac:spMkLst>
            <pc:docMk/>
            <pc:sldMk cId="1196588656" sldId="1220"/>
            <ac:spMk id="4" creationId="{D4BC489F-51A8-9759-F807-E94A78CBC76A}"/>
          </ac:spMkLst>
        </pc:spChg>
      </pc:sldChg>
      <pc:sldChg chg="modSp mod">
        <pc:chgData name="K M A Solaiman" userId="61bfeae8-ea51-45f4-81f4-79631245f48b" providerId="ADAL" clId="{FBD374A3-2F72-3A4F-9AAE-9063201BAB76}" dt="2023-09-11T05:58:07.386" v="463" actId="20577"/>
        <pc:sldMkLst>
          <pc:docMk/>
          <pc:sldMk cId="1610322870" sldId="1221"/>
        </pc:sldMkLst>
        <pc:spChg chg="mod">
          <ac:chgData name="K M A Solaiman" userId="61bfeae8-ea51-45f4-81f4-79631245f48b" providerId="ADAL" clId="{FBD374A3-2F72-3A4F-9AAE-9063201BAB76}" dt="2023-09-11T05:58:07.386" v="463" actId="20577"/>
          <ac:spMkLst>
            <pc:docMk/>
            <pc:sldMk cId="1610322870" sldId="1221"/>
            <ac:spMk id="4" creationId="{23132E7D-5824-686A-8E12-04CF3B25FD27}"/>
          </ac:spMkLst>
        </pc:spChg>
      </pc:sldChg>
      <pc:sldChg chg="replTag">
        <pc:chgData name="K M A Solaiman" userId="61bfeae8-ea51-45f4-81f4-79631245f48b" providerId="ADAL" clId="{FBD374A3-2F72-3A4F-9AAE-9063201BAB76}" dt="2023-09-11T05:58:07.602" v="800"/>
        <pc:sldMkLst>
          <pc:docMk/>
          <pc:sldMk cId="1423638382" sldId="1222"/>
        </pc:sldMkLst>
      </pc:sldChg>
      <pc:sldChg chg="delSp add mod modTransition delAnim modAnim replTag">
        <pc:chgData name="K M A Solaiman" userId="61bfeae8-ea51-45f4-81f4-79631245f48b" providerId="ADAL" clId="{FBD374A3-2F72-3A4F-9AAE-9063201BAB76}" dt="2023-09-11T05:58:07.676" v="818"/>
        <pc:sldMkLst>
          <pc:docMk/>
          <pc:sldMk cId="582461294" sldId="1223"/>
        </pc:sldMkLst>
        <pc:spChg chg="del">
          <ac:chgData name="K M A Solaiman" userId="61bfeae8-ea51-45f4-81f4-79631245f48b" providerId="ADAL" clId="{FBD374A3-2F72-3A4F-9AAE-9063201BAB76}" dt="2023-09-11T05:58:07.674" v="816"/>
          <ac:spMkLst>
            <pc:docMk/>
            <pc:sldMk cId="582461294" sldId="1223"/>
            <ac:spMk id="3" creationId="{D7951416-2228-4F4B-28F7-A2338E705E18}"/>
          </ac:spMkLst>
        </pc:spChg>
      </pc:sldChg>
      <pc:sldChg chg="add modTransition modAnim">
        <pc:chgData name="K M A Solaiman" userId="61bfeae8-ea51-45f4-81f4-79631245f48b" providerId="ADAL" clId="{FBD374A3-2F72-3A4F-9AAE-9063201BAB76}" dt="2023-09-11T05:58:07.685" v="820"/>
        <pc:sldMkLst>
          <pc:docMk/>
          <pc:sldMk cId="2486203105" sldId="1224"/>
        </pc:sldMkLst>
      </pc:sldChg>
      <pc:sldChg chg="delSp add mod modTransition delAnim modAnim replTag">
        <pc:chgData name="K M A Solaiman" userId="61bfeae8-ea51-45f4-81f4-79631245f48b" providerId="ADAL" clId="{FBD374A3-2F72-3A4F-9AAE-9063201BAB76}" dt="2023-09-11T05:58:07.739" v="838"/>
        <pc:sldMkLst>
          <pc:docMk/>
          <pc:sldMk cId="2388152532" sldId="1225"/>
        </pc:sldMkLst>
        <pc:spChg chg="del">
          <ac:chgData name="K M A Solaiman" userId="61bfeae8-ea51-45f4-81f4-79631245f48b" providerId="ADAL" clId="{FBD374A3-2F72-3A4F-9AAE-9063201BAB76}" dt="2023-09-11T05:58:07.737" v="834"/>
          <ac:spMkLst>
            <pc:docMk/>
            <pc:sldMk cId="2388152532" sldId="1225"/>
            <ac:spMk id="6" creationId="{9D1328F8-B47C-1EAE-8A9E-45E93D4B63C9}"/>
          </ac:spMkLst>
        </pc:spChg>
        <pc:spChg chg="del">
          <ac:chgData name="K M A Solaiman" userId="61bfeae8-ea51-45f4-81f4-79631245f48b" providerId="ADAL" clId="{FBD374A3-2F72-3A4F-9AAE-9063201BAB76}" dt="2023-09-11T05:58:07.738" v="836"/>
          <ac:spMkLst>
            <pc:docMk/>
            <pc:sldMk cId="2388152532" sldId="1225"/>
            <ac:spMk id="7" creationId="{5A3704C2-31DE-536E-DFB7-2D46F8D7D3F5}"/>
          </ac:spMkLst>
        </pc:spChg>
      </pc:sldChg>
      <pc:sldChg chg="delSp add mod modTransition delAnim modAnim replTag">
        <pc:chgData name="K M A Solaiman" userId="61bfeae8-ea51-45f4-81f4-79631245f48b" providerId="ADAL" clId="{FBD374A3-2F72-3A4F-9AAE-9063201BAB76}" dt="2023-09-11T05:58:07.742" v="843"/>
        <pc:sldMkLst>
          <pc:docMk/>
          <pc:sldMk cId="113460122" sldId="1226"/>
        </pc:sldMkLst>
        <pc:spChg chg="del">
          <ac:chgData name="K M A Solaiman" userId="61bfeae8-ea51-45f4-81f4-79631245f48b" providerId="ADAL" clId="{FBD374A3-2F72-3A4F-9AAE-9063201BAB76}" dt="2023-09-11T05:58:07.742" v="840"/>
          <ac:spMkLst>
            <pc:docMk/>
            <pc:sldMk cId="113460122" sldId="1226"/>
            <ac:spMk id="7" creationId="{5A3704C2-31DE-536E-DFB7-2D46F8D7D3F5}"/>
          </ac:spMkLst>
        </pc:spChg>
      </pc:sldChg>
      <pc:sldChg chg="add modTransition modAnim">
        <pc:chgData name="K M A Solaiman" userId="61bfeae8-ea51-45f4-81f4-79631245f48b" providerId="ADAL" clId="{FBD374A3-2F72-3A4F-9AAE-9063201BAB76}" dt="2023-09-11T05:58:07.746" v="846"/>
        <pc:sldMkLst>
          <pc:docMk/>
          <pc:sldMk cId="2882413031" sldId="1227"/>
        </pc:sldMkLst>
      </pc:sldChg>
      <pc:sldChg chg="delSp add mod modTransition delAnim modAnim replTag">
        <pc:chgData name="K M A Solaiman" userId="61bfeae8-ea51-45f4-81f4-79631245f48b" providerId="ADAL" clId="{FBD374A3-2F72-3A4F-9AAE-9063201BAB76}" dt="2023-09-11T05:58:07.842" v="878"/>
        <pc:sldMkLst>
          <pc:docMk/>
          <pc:sldMk cId="2838321276" sldId="1228"/>
        </pc:sldMkLst>
        <pc:picChg chg="del">
          <ac:chgData name="K M A Solaiman" userId="61bfeae8-ea51-45f4-81f4-79631245f48b" providerId="ADAL" clId="{FBD374A3-2F72-3A4F-9AAE-9063201BAB76}" dt="2023-09-11T05:58:07.841" v="874"/>
          <ac:picMkLst>
            <pc:docMk/>
            <pc:sldMk cId="2838321276" sldId="1228"/>
            <ac:picMk id="7170" creationId="{00000000-0000-0000-0000-000000000000}"/>
          </ac:picMkLst>
        </pc:picChg>
        <pc:picChg chg="del">
          <ac:chgData name="K M A Solaiman" userId="61bfeae8-ea51-45f4-81f4-79631245f48b" providerId="ADAL" clId="{FBD374A3-2F72-3A4F-9AAE-9063201BAB76}" dt="2023-09-11T05:58:07.841" v="876"/>
          <ac:picMkLst>
            <pc:docMk/>
            <pc:sldMk cId="2838321276" sldId="1228"/>
            <ac:picMk id="7172" creationId="{00000000-0000-0000-0000-000000000000}"/>
          </ac:picMkLst>
        </pc:picChg>
        <pc:picChg chg="del">
          <ac:chgData name="K M A Solaiman" userId="61bfeae8-ea51-45f4-81f4-79631245f48b" providerId="ADAL" clId="{FBD374A3-2F72-3A4F-9AAE-9063201BAB76}" dt="2023-09-11T05:58:07.838" v="868"/>
          <ac:picMkLst>
            <pc:docMk/>
            <pc:sldMk cId="2838321276" sldId="1228"/>
            <ac:picMk id="562180" creationId="{00000000-0000-0000-0000-000000000000}"/>
          </ac:picMkLst>
        </pc:picChg>
        <pc:picChg chg="del">
          <ac:chgData name="K M A Solaiman" userId="61bfeae8-ea51-45f4-81f4-79631245f48b" providerId="ADAL" clId="{FBD374A3-2F72-3A4F-9AAE-9063201BAB76}" dt="2023-09-11T05:58:07.839" v="870"/>
          <ac:picMkLst>
            <pc:docMk/>
            <pc:sldMk cId="2838321276" sldId="1228"/>
            <ac:picMk id="562182" creationId="{00000000-0000-0000-0000-000000000000}"/>
          </ac:picMkLst>
        </pc:picChg>
        <pc:picChg chg="del">
          <ac:chgData name="K M A Solaiman" userId="61bfeae8-ea51-45f4-81f4-79631245f48b" providerId="ADAL" clId="{FBD374A3-2F72-3A4F-9AAE-9063201BAB76}" dt="2023-09-11T05:58:07.840" v="872"/>
          <ac:picMkLst>
            <pc:docMk/>
            <pc:sldMk cId="2838321276" sldId="1228"/>
            <ac:picMk id="562184" creationId="{00000000-0000-0000-0000-000000000000}"/>
          </ac:picMkLst>
        </pc:picChg>
      </pc:sldChg>
      <pc:sldChg chg="delSp add mod modTransition delAnim modAnim replTag">
        <pc:chgData name="K M A Solaiman" userId="61bfeae8-ea51-45f4-81f4-79631245f48b" providerId="ADAL" clId="{FBD374A3-2F72-3A4F-9AAE-9063201BAB76}" dt="2023-09-11T05:58:07.850" v="889"/>
        <pc:sldMkLst>
          <pc:docMk/>
          <pc:sldMk cId="4173942181" sldId="1229"/>
        </pc:sldMkLst>
        <pc:picChg chg="del">
          <ac:chgData name="K M A Solaiman" userId="61bfeae8-ea51-45f4-81f4-79631245f48b" providerId="ADAL" clId="{FBD374A3-2F72-3A4F-9AAE-9063201BAB76}" dt="2023-09-11T05:58:07.849" v="884"/>
          <ac:picMkLst>
            <pc:docMk/>
            <pc:sldMk cId="4173942181" sldId="1229"/>
            <ac:picMk id="7170" creationId="{00000000-0000-0000-0000-000000000000}"/>
          </ac:picMkLst>
        </pc:picChg>
        <pc:picChg chg="del">
          <ac:chgData name="K M A Solaiman" userId="61bfeae8-ea51-45f4-81f4-79631245f48b" providerId="ADAL" clId="{FBD374A3-2F72-3A4F-9AAE-9063201BAB76}" dt="2023-09-11T05:58:07.850" v="886"/>
          <ac:picMkLst>
            <pc:docMk/>
            <pc:sldMk cId="4173942181" sldId="1229"/>
            <ac:picMk id="7172" creationId="{00000000-0000-0000-0000-000000000000}"/>
          </ac:picMkLst>
        </pc:picChg>
        <pc:picChg chg="del">
          <ac:chgData name="K M A Solaiman" userId="61bfeae8-ea51-45f4-81f4-79631245f48b" providerId="ADAL" clId="{FBD374A3-2F72-3A4F-9AAE-9063201BAB76}" dt="2023-09-11T05:58:07.847" v="880"/>
          <ac:picMkLst>
            <pc:docMk/>
            <pc:sldMk cId="4173942181" sldId="1229"/>
            <ac:picMk id="562182" creationId="{00000000-0000-0000-0000-000000000000}"/>
          </ac:picMkLst>
        </pc:picChg>
        <pc:picChg chg="del">
          <ac:chgData name="K M A Solaiman" userId="61bfeae8-ea51-45f4-81f4-79631245f48b" providerId="ADAL" clId="{FBD374A3-2F72-3A4F-9AAE-9063201BAB76}" dt="2023-09-11T05:58:07.848" v="882"/>
          <ac:picMkLst>
            <pc:docMk/>
            <pc:sldMk cId="4173942181" sldId="1229"/>
            <ac:picMk id="562184" creationId="{00000000-0000-0000-0000-000000000000}"/>
          </ac:picMkLst>
        </pc:picChg>
      </pc:sldChg>
      <pc:sldChg chg="delSp add mod modTransition delAnim modAnim replTag">
        <pc:chgData name="K M A Solaiman" userId="61bfeae8-ea51-45f4-81f4-79631245f48b" providerId="ADAL" clId="{FBD374A3-2F72-3A4F-9AAE-9063201BAB76}" dt="2023-09-11T05:58:07.854" v="899"/>
        <pc:sldMkLst>
          <pc:docMk/>
          <pc:sldMk cId="4252848209" sldId="1230"/>
        </pc:sldMkLst>
        <pc:picChg chg="del">
          <ac:chgData name="K M A Solaiman" userId="61bfeae8-ea51-45f4-81f4-79631245f48b" providerId="ADAL" clId="{FBD374A3-2F72-3A4F-9AAE-9063201BAB76}" dt="2023-09-11T05:58:07.853" v="893"/>
          <ac:picMkLst>
            <pc:docMk/>
            <pc:sldMk cId="4252848209" sldId="1230"/>
            <ac:picMk id="7170" creationId="{00000000-0000-0000-0000-000000000000}"/>
          </ac:picMkLst>
        </pc:picChg>
        <pc:picChg chg="del">
          <ac:chgData name="K M A Solaiman" userId="61bfeae8-ea51-45f4-81f4-79631245f48b" providerId="ADAL" clId="{FBD374A3-2F72-3A4F-9AAE-9063201BAB76}" dt="2023-09-11T05:58:07.854" v="895"/>
          <ac:picMkLst>
            <pc:docMk/>
            <pc:sldMk cId="4252848209" sldId="1230"/>
            <ac:picMk id="7172" creationId="{00000000-0000-0000-0000-000000000000}"/>
          </ac:picMkLst>
        </pc:picChg>
        <pc:picChg chg="del">
          <ac:chgData name="K M A Solaiman" userId="61bfeae8-ea51-45f4-81f4-79631245f48b" providerId="ADAL" clId="{FBD374A3-2F72-3A4F-9AAE-9063201BAB76}" dt="2023-09-11T05:58:07.852" v="891"/>
          <ac:picMkLst>
            <pc:docMk/>
            <pc:sldMk cId="4252848209" sldId="1230"/>
            <ac:picMk id="562184" creationId="{00000000-0000-0000-0000-000000000000}"/>
          </ac:picMkLst>
        </pc:picChg>
      </pc:sldChg>
      <pc:sldChg chg="delSp add mod modTransition delAnim modAnim replTag">
        <pc:chgData name="K M A Solaiman" userId="61bfeae8-ea51-45f4-81f4-79631245f48b" providerId="ADAL" clId="{FBD374A3-2F72-3A4F-9AAE-9063201BAB76}" dt="2023-09-11T05:58:07.858" v="908"/>
        <pc:sldMkLst>
          <pc:docMk/>
          <pc:sldMk cId="3075619555" sldId="1231"/>
        </pc:sldMkLst>
        <pc:picChg chg="del">
          <ac:chgData name="K M A Solaiman" userId="61bfeae8-ea51-45f4-81f4-79631245f48b" providerId="ADAL" clId="{FBD374A3-2F72-3A4F-9AAE-9063201BAB76}" dt="2023-09-11T05:58:07.856" v="901"/>
          <ac:picMkLst>
            <pc:docMk/>
            <pc:sldMk cId="3075619555" sldId="1231"/>
            <ac:picMk id="7170" creationId="{00000000-0000-0000-0000-000000000000}"/>
          </ac:picMkLst>
        </pc:picChg>
        <pc:picChg chg="del">
          <ac:chgData name="K M A Solaiman" userId="61bfeae8-ea51-45f4-81f4-79631245f48b" providerId="ADAL" clId="{FBD374A3-2F72-3A4F-9AAE-9063201BAB76}" dt="2023-09-11T05:58:07.857" v="903"/>
          <ac:picMkLst>
            <pc:docMk/>
            <pc:sldMk cId="3075619555" sldId="1231"/>
            <ac:picMk id="7172" creationId="{00000000-0000-0000-0000-000000000000}"/>
          </ac:picMkLst>
        </pc:picChg>
      </pc:sldChg>
      <pc:sldChg chg="delSp add mod modTransition delAnim modAnim replTag">
        <pc:chgData name="K M A Solaiman" userId="61bfeae8-ea51-45f4-81f4-79631245f48b" providerId="ADAL" clId="{FBD374A3-2F72-3A4F-9AAE-9063201BAB76}" dt="2023-09-11T05:58:07.863" v="916"/>
        <pc:sldMkLst>
          <pc:docMk/>
          <pc:sldMk cId="497079480" sldId="1232"/>
        </pc:sldMkLst>
        <pc:picChg chg="del">
          <ac:chgData name="K M A Solaiman" userId="61bfeae8-ea51-45f4-81f4-79631245f48b" providerId="ADAL" clId="{FBD374A3-2F72-3A4F-9AAE-9063201BAB76}" dt="2023-09-11T05:58:07.862" v="910"/>
          <ac:picMkLst>
            <pc:docMk/>
            <pc:sldMk cId="497079480" sldId="1232"/>
            <ac:picMk id="7172" creationId="{00000000-0000-0000-0000-000000000000}"/>
          </ac:picMkLst>
        </pc:picChg>
      </pc:sldChg>
      <pc:sldChg chg="add modTransition modAnim">
        <pc:chgData name="K M A Solaiman" userId="61bfeae8-ea51-45f4-81f4-79631245f48b" providerId="ADAL" clId="{FBD374A3-2F72-3A4F-9AAE-9063201BAB76}" dt="2023-09-11T05:58:07.865" v="922"/>
        <pc:sldMkLst>
          <pc:docMk/>
          <pc:sldMk cId="2928859452" sldId="1233"/>
        </pc:sldMkLst>
      </pc:sldChg>
      <pc:sldChg chg="delSp add mod modTransition delAnim modAnim replTag">
        <pc:chgData name="K M A Solaiman" userId="61bfeae8-ea51-45f4-81f4-79631245f48b" providerId="ADAL" clId="{FBD374A3-2F72-3A4F-9AAE-9063201BAB76}" dt="2023-09-11T05:58:07.900" v="936"/>
        <pc:sldMkLst>
          <pc:docMk/>
          <pc:sldMk cId="3402918862" sldId="1234"/>
        </pc:sldMkLst>
        <pc:spChg chg="del">
          <ac:chgData name="K M A Solaiman" userId="61bfeae8-ea51-45f4-81f4-79631245f48b" providerId="ADAL" clId="{FBD374A3-2F72-3A4F-9AAE-9063201BAB76}" dt="2023-09-11T05:58:07.900" v="934"/>
          <ac:spMkLst>
            <pc:docMk/>
            <pc:sldMk cId="3402918862" sldId="1234"/>
            <ac:spMk id="2" creationId="{285DB367-7F44-4BA0-BE00-5DD2BC1EF017}"/>
          </ac:spMkLst>
        </pc:spChg>
      </pc:sldChg>
      <pc:sldChg chg="add modTransition modAnim">
        <pc:chgData name="K M A Solaiman" userId="61bfeae8-ea51-45f4-81f4-79631245f48b" providerId="ADAL" clId="{FBD374A3-2F72-3A4F-9AAE-9063201BAB76}" dt="2023-09-11T05:58:07.902" v="938"/>
        <pc:sldMkLst>
          <pc:docMk/>
          <pc:sldMk cId="35278474" sldId="1235"/>
        </pc:sldMkLst>
      </pc:sldChg>
      <pc:sldChg chg="add modTransition modAnim replTag">
        <pc:chgData name="K M A Solaiman" userId="61bfeae8-ea51-45f4-81f4-79631245f48b" providerId="ADAL" clId="{FBD374A3-2F72-3A4F-9AAE-9063201BAB76}" dt="2023-09-11T05:58:08.115" v="967"/>
        <pc:sldMkLst>
          <pc:docMk/>
          <pc:sldMk cId="3763952065" sldId="1236"/>
        </pc:sldMkLst>
      </pc:sldChg>
      <pc:sldChg chg="delSp add mod modTransition delAnim modAnim replTag">
        <pc:chgData name="K M A Solaiman" userId="61bfeae8-ea51-45f4-81f4-79631245f48b" providerId="ADAL" clId="{FBD374A3-2F72-3A4F-9AAE-9063201BAB76}" dt="2023-09-11T05:58:08.119" v="974"/>
        <pc:sldMkLst>
          <pc:docMk/>
          <pc:sldMk cId="1262083670" sldId="1237"/>
        </pc:sldMkLst>
        <pc:spChg chg="del">
          <ac:chgData name="K M A Solaiman" userId="61bfeae8-ea51-45f4-81f4-79631245f48b" providerId="ADAL" clId="{FBD374A3-2F72-3A4F-9AAE-9063201BAB76}" dt="2023-09-11T05:58:08.118" v="969"/>
          <ac:spMkLst>
            <pc:docMk/>
            <pc:sldMk cId="1262083670" sldId="1237"/>
            <ac:spMk id="11" creationId="{00000000-0000-0000-0000-000000000000}"/>
          </ac:spMkLst>
        </pc:spChg>
      </pc:sldChg>
      <pc:sldChg chg="delSp add mod modTransition delAnim modAnim replTag">
        <pc:chgData name="K M A Solaiman" userId="61bfeae8-ea51-45f4-81f4-79631245f48b" providerId="ADAL" clId="{FBD374A3-2F72-3A4F-9AAE-9063201BAB76}" dt="2023-09-11T05:58:08.124" v="982"/>
        <pc:sldMkLst>
          <pc:docMk/>
          <pc:sldMk cId="927881137" sldId="1238"/>
        </pc:sldMkLst>
        <pc:spChg chg="del">
          <ac:chgData name="K M A Solaiman" userId="61bfeae8-ea51-45f4-81f4-79631245f48b" providerId="ADAL" clId="{FBD374A3-2F72-3A4F-9AAE-9063201BAB76}" dt="2023-09-11T05:58:08.121" v="976"/>
          <ac:spMkLst>
            <pc:docMk/>
            <pc:sldMk cId="927881137" sldId="1238"/>
            <ac:spMk id="11" creationId="{00000000-0000-0000-0000-000000000000}"/>
          </ac:spMkLst>
        </pc:spChg>
        <pc:spChg chg="del">
          <ac:chgData name="K M A Solaiman" userId="61bfeae8-ea51-45f4-81f4-79631245f48b" providerId="ADAL" clId="{FBD374A3-2F72-3A4F-9AAE-9063201BAB76}" dt="2023-09-11T05:58:08.122" v="978"/>
          <ac:spMkLst>
            <pc:docMk/>
            <pc:sldMk cId="927881137" sldId="1238"/>
            <ac:spMk id="13" creationId="{00000000-0000-0000-0000-000000000000}"/>
          </ac:spMkLst>
        </pc:spChg>
      </pc:sldChg>
      <pc:sldChg chg="delSp add mod modTransition delAnim modAnim replTag">
        <pc:chgData name="K M A Solaiman" userId="61bfeae8-ea51-45f4-81f4-79631245f48b" providerId="ADAL" clId="{FBD374A3-2F72-3A4F-9AAE-9063201BAB76}" dt="2023-09-11T05:58:08.134" v="991"/>
        <pc:sldMkLst>
          <pc:docMk/>
          <pc:sldMk cId="2637208713" sldId="1239"/>
        </pc:sldMkLst>
        <pc:spChg chg="del">
          <ac:chgData name="K M A Solaiman" userId="61bfeae8-ea51-45f4-81f4-79631245f48b" providerId="ADAL" clId="{FBD374A3-2F72-3A4F-9AAE-9063201BAB76}" dt="2023-09-11T05:58:08.131" v="984"/>
          <ac:spMkLst>
            <pc:docMk/>
            <pc:sldMk cId="2637208713" sldId="1239"/>
            <ac:spMk id="11" creationId="{00000000-0000-0000-0000-000000000000}"/>
          </ac:spMkLst>
        </pc:spChg>
        <pc:spChg chg="del">
          <ac:chgData name="K M A Solaiman" userId="61bfeae8-ea51-45f4-81f4-79631245f48b" providerId="ADAL" clId="{FBD374A3-2F72-3A4F-9AAE-9063201BAB76}" dt="2023-09-11T05:58:08.133" v="988"/>
          <ac:spMkLst>
            <pc:docMk/>
            <pc:sldMk cId="2637208713" sldId="1239"/>
            <ac:spMk id="12" creationId="{00000000-0000-0000-0000-000000000000}"/>
          </ac:spMkLst>
        </pc:spChg>
        <pc:spChg chg="del">
          <ac:chgData name="K M A Solaiman" userId="61bfeae8-ea51-45f4-81f4-79631245f48b" providerId="ADAL" clId="{FBD374A3-2F72-3A4F-9AAE-9063201BAB76}" dt="2023-09-11T05:58:08.132" v="986"/>
          <ac:spMkLst>
            <pc:docMk/>
            <pc:sldMk cId="2637208713" sldId="1239"/>
            <ac:spMk id="13" creationId="{00000000-0000-0000-0000-000000000000}"/>
          </ac:spMkLst>
        </pc:spChg>
      </pc:sldChg>
      <pc:sldChg chg="delSp add mod modTransition delAnim modAnim">
        <pc:chgData name="K M A Solaiman" userId="61bfeae8-ea51-45f4-81f4-79631245f48b" providerId="ADAL" clId="{FBD374A3-2F72-3A4F-9AAE-9063201BAB76}" dt="2023-09-11T05:58:08.143" v="1000"/>
        <pc:sldMkLst>
          <pc:docMk/>
          <pc:sldMk cId="1208339258" sldId="1240"/>
        </pc:sldMkLst>
        <pc:spChg chg="del">
          <ac:chgData name="K M A Solaiman" userId="61bfeae8-ea51-45f4-81f4-79631245f48b" providerId="ADAL" clId="{FBD374A3-2F72-3A4F-9AAE-9063201BAB76}" dt="2023-09-11T05:58:08.140" v="993"/>
          <ac:spMkLst>
            <pc:docMk/>
            <pc:sldMk cId="1208339258" sldId="1240"/>
            <ac:spMk id="11" creationId="{00000000-0000-0000-0000-000000000000}"/>
          </ac:spMkLst>
        </pc:spChg>
        <pc:spChg chg="del">
          <ac:chgData name="K M A Solaiman" userId="61bfeae8-ea51-45f4-81f4-79631245f48b" providerId="ADAL" clId="{FBD374A3-2F72-3A4F-9AAE-9063201BAB76}" dt="2023-09-11T05:58:08.142" v="997"/>
          <ac:spMkLst>
            <pc:docMk/>
            <pc:sldMk cId="1208339258" sldId="1240"/>
            <ac:spMk id="12" creationId="{00000000-0000-0000-0000-000000000000}"/>
          </ac:spMkLst>
        </pc:spChg>
        <pc:spChg chg="del">
          <ac:chgData name="K M A Solaiman" userId="61bfeae8-ea51-45f4-81f4-79631245f48b" providerId="ADAL" clId="{FBD374A3-2F72-3A4F-9AAE-9063201BAB76}" dt="2023-09-11T05:58:08.141" v="995"/>
          <ac:spMkLst>
            <pc:docMk/>
            <pc:sldMk cId="1208339258" sldId="1240"/>
            <ac:spMk id="13" creationId="{00000000-0000-0000-0000-000000000000}"/>
          </ac:spMkLst>
        </pc:spChg>
        <pc:spChg chg="del">
          <ac:chgData name="K M A Solaiman" userId="61bfeae8-ea51-45f4-81f4-79631245f48b" providerId="ADAL" clId="{FBD374A3-2F72-3A4F-9AAE-9063201BAB76}" dt="2023-09-11T05:58:08.143" v="999"/>
          <ac:spMkLst>
            <pc:docMk/>
            <pc:sldMk cId="1208339258" sldId="1240"/>
            <ac:spMk id="14" creationId="{00000000-0000-0000-0000-000000000000}"/>
          </ac:spMkLst>
        </pc:spChg>
      </pc:sldChg>
      <pc:sldChg chg="delSp add mod modTransition delAnim modAnim replTag">
        <pc:chgData name="K M A Solaiman" userId="61bfeae8-ea51-45f4-81f4-79631245f48b" providerId="ADAL" clId="{FBD374A3-2F72-3A4F-9AAE-9063201BAB76}" dt="2023-09-11T05:58:08.184" v="1013"/>
        <pc:sldMkLst>
          <pc:docMk/>
          <pc:sldMk cId="3174914450" sldId="1241"/>
        </pc:sldMkLst>
        <pc:spChg chg="del">
          <ac:chgData name="K M A Solaiman" userId="61bfeae8-ea51-45f4-81f4-79631245f48b" providerId="ADAL" clId="{FBD374A3-2F72-3A4F-9AAE-9063201BAB76}" dt="2023-09-11T05:58:08.183" v="1011"/>
          <ac:spMkLst>
            <pc:docMk/>
            <pc:sldMk cId="3174914450" sldId="1241"/>
            <ac:spMk id="24582" creationId="{00000000-0000-0000-0000-000000000000}"/>
          </ac:spMkLst>
        </pc:spChg>
      </pc:sldChg>
      <pc:sldChg chg="add modTransition modAnim">
        <pc:chgData name="K M A Solaiman" userId="61bfeae8-ea51-45f4-81f4-79631245f48b" providerId="ADAL" clId="{FBD374A3-2F72-3A4F-9AAE-9063201BAB76}" dt="2023-09-11T05:58:08.186" v="1015"/>
        <pc:sldMkLst>
          <pc:docMk/>
          <pc:sldMk cId="1984416082" sldId="1242"/>
        </pc:sldMkLst>
      </pc:sldChg>
      <pc:sldChg chg="delSp modSp add mod modTransition delAnim modAnim replTag">
        <pc:chgData name="K M A Solaiman" userId="61bfeae8-ea51-45f4-81f4-79631245f48b" providerId="ADAL" clId="{FBD374A3-2F72-3A4F-9AAE-9063201BAB76}" dt="2023-09-11T05:58:08.240" v="1032"/>
        <pc:sldMkLst>
          <pc:docMk/>
          <pc:sldMk cId="3416083739" sldId="1243"/>
        </pc:sldMkLst>
        <pc:spChg chg="mod">
          <ac:chgData name="K M A Solaiman" userId="61bfeae8-ea51-45f4-81f4-79631245f48b" providerId="ADAL" clId="{FBD374A3-2F72-3A4F-9AAE-9063201BAB76}" dt="2023-09-11T05:58:08.238" v="1027"/>
          <ac:spMkLst>
            <pc:docMk/>
            <pc:sldMk cId="3416083739" sldId="1243"/>
            <ac:spMk id="5" creationId="{00000000-0000-0000-0000-000000000000}"/>
          </ac:spMkLst>
        </pc:spChg>
        <pc:picChg chg="del">
          <ac:chgData name="K M A Solaiman" userId="61bfeae8-ea51-45f4-81f4-79631245f48b" providerId="ADAL" clId="{FBD374A3-2F72-3A4F-9AAE-9063201BAB76}" dt="2023-09-11T05:58:08.239" v="1029"/>
          <ac:picMkLst>
            <pc:docMk/>
            <pc:sldMk cId="3416083739" sldId="1243"/>
            <ac:picMk id="6" creationId="{00000000-0000-0000-0000-000000000000}"/>
          </ac:picMkLst>
        </pc:picChg>
      </pc:sldChg>
      <pc:sldChg chg="add modTransition modAnim">
        <pc:chgData name="K M A Solaiman" userId="61bfeae8-ea51-45f4-81f4-79631245f48b" providerId="ADAL" clId="{FBD374A3-2F72-3A4F-9AAE-9063201BAB76}" dt="2023-09-11T05:58:08.242" v="1035"/>
        <pc:sldMkLst>
          <pc:docMk/>
          <pc:sldMk cId="891792898" sldId="1244"/>
        </pc:sldMkLst>
      </pc:sldChg>
      <pc:sldChg chg="modSp add modTransition modAnim replTag">
        <pc:chgData name="K M A Solaiman" userId="61bfeae8-ea51-45f4-81f4-79631245f48b" providerId="ADAL" clId="{FBD374A3-2F72-3A4F-9AAE-9063201BAB76}" dt="2023-09-11T05:58:08.345" v="1102"/>
        <pc:sldMkLst>
          <pc:docMk/>
          <pc:sldMk cId="4272621550" sldId="1245"/>
        </pc:sldMkLst>
        <pc:spChg chg="mod">
          <ac:chgData name="K M A Solaiman" userId="61bfeae8-ea51-45f4-81f4-79631245f48b" providerId="ADAL" clId="{FBD374A3-2F72-3A4F-9AAE-9063201BAB76}" dt="2023-09-11T05:58:08.340" v="1084"/>
          <ac:spMkLst>
            <pc:docMk/>
            <pc:sldMk cId="4272621550" sldId="1245"/>
            <ac:spMk id="569347" creationId="{00000000-0000-0000-0000-000000000000}"/>
          </ac:spMkLst>
        </pc:spChg>
      </pc:sldChg>
      <pc:sldChg chg="modSp add modTransition modAnim replTag">
        <pc:chgData name="K M A Solaiman" userId="61bfeae8-ea51-45f4-81f4-79631245f48b" providerId="ADAL" clId="{FBD374A3-2F72-3A4F-9AAE-9063201BAB76}" dt="2023-09-11T05:58:08.371" v="1146"/>
        <pc:sldMkLst>
          <pc:docMk/>
          <pc:sldMk cId="1022608730" sldId="1246"/>
        </pc:sldMkLst>
        <pc:spChg chg="mod">
          <ac:chgData name="K M A Solaiman" userId="61bfeae8-ea51-45f4-81f4-79631245f48b" providerId="ADAL" clId="{FBD374A3-2F72-3A4F-9AAE-9063201BAB76}" dt="2023-09-11T05:58:08.365" v="1128"/>
          <ac:spMkLst>
            <pc:docMk/>
            <pc:sldMk cId="1022608730" sldId="1246"/>
            <ac:spMk id="569347" creationId="{00000000-0000-0000-0000-000000000000}"/>
          </ac:spMkLst>
        </pc:spChg>
      </pc:sldChg>
      <pc:sldChg chg="modSp add modTransition modAnim replTag">
        <pc:chgData name="K M A Solaiman" userId="61bfeae8-ea51-45f4-81f4-79631245f48b" providerId="ADAL" clId="{FBD374A3-2F72-3A4F-9AAE-9063201BAB76}" dt="2023-09-11T05:58:08.390" v="1182"/>
        <pc:sldMkLst>
          <pc:docMk/>
          <pc:sldMk cId="2235676708" sldId="1247"/>
        </pc:sldMkLst>
        <pc:spChg chg="mod">
          <ac:chgData name="K M A Solaiman" userId="61bfeae8-ea51-45f4-81f4-79631245f48b" providerId="ADAL" clId="{FBD374A3-2F72-3A4F-9AAE-9063201BAB76}" dt="2023-09-11T05:58:08.384" v="1164"/>
          <ac:spMkLst>
            <pc:docMk/>
            <pc:sldMk cId="2235676708" sldId="1247"/>
            <ac:spMk id="569347" creationId="{00000000-0000-0000-0000-000000000000}"/>
          </ac:spMkLst>
        </pc:spChg>
      </pc:sldChg>
      <pc:sldChg chg="modSp add modTransition modAnim replTag">
        <pc:chgData name="K M A Solaiman" userId="61bfeae8-ea51-45f4-81f4-79631245f48b" providerId="ADAL" clId="{FBD374A3-2F72-3A4F-9AAE-9063201BAB76}" dt="2023-09-11T05:58:08.404" v="1210"/>
        <pc:sldMkLst>
          <pc:docMk/>
          <pc:sldMk cId="593273354" sldId="1248"/>
        </pc:sldMkLst>
        <pc:spChg chg="mod">
          <ac:chgData name="K M A Solaiman" userId="61bfeae8-ea51-45f4-81f4-79631245f48b" providerId="ADAL" clId="{FBD374A3-2F72-3A4F-9AAE-9063201BAB76}" dt="2023-09-11T05:58:08.399" v="1192"/>
          <ac:spMkLst>
            <pc:docMk/>
            <pc:sldMk cId="593273354" sldId="1248"/>
            <ac:spMk id="569347" creationId="{00000000-0000-0000-0000-000000000000}"/>
          </ac:spMkLst>
        </pc:spChg>
      </pc:sldChg>
      <pc:sldChg chg="modSp add modTransition modAnim replTag">
        <pc:chgData name="K M A Solaiman" userId="61bfeae8-ea51-45f4-81f4-79631245f48b" providerId="ADAL" clId="{FBD374A3-2F72-3A4F-9AAE-9063201BAB76}" dt="2023-09-11T05:58:08.413" v="1230"/>
        <pc:sldMkLst>
          <pc:docMk/>
          <pc:sldMk cId="227769303" sldId="1249"/>
        </pc:sldMkLst>
        <pc:spChg chg="mod">
          <ac:chgData name="K M A Solaiman" userId="61bfeae8-ea51-45f4-81f4-79631245f48b" providerId="ADAL" clId="{FBD374A3-2F72-3A4F-9AAE-9063201BAB76}" dt="2023-09-11T05:58:08.408" v="1212"/>
          <ac:spMkLst>
            <pc:docMk/>
            <pc:sldMk cId="227769303" sldId="1249"/>
            <ac:spMk id="569347" creationId="{00000000-0000-0000-0000-000000000000}"/>
          </ac:spMkLst>
        </pc:spChg>
      </pc:sldChg>
      <pc:sldChg chg="add modTransition modAnim">
        <pc:chgData name="K M A Solaiman" userId="61bfeae8-ea51-45f4-81f4-79631245f48b" providerId="ADAL" clId="{FBD374A3-2F72-3A4F-9AAE-9063201BAB76}" dt="2023-09-11T05:58:08.421" v="1247"/>
        <pc:sldMkLst>
          <pc:docMk/>
          <pc:sldMk cId="2027062351" sldId="1250"/>
        </pc:sldMkLst>
      </pc:sldChg>
      <pc:sldChg chg="delSp modSp add del mod modTransition delAnim modAnim replTag">
        <pc:chgData name="K M A Solaiman" userId="61bfeae8-ea51-45f4-81f4-79631245f48b" providerId="ADAL" clId="{FBD374A3-2F72-3A4F-9AAE-9063201BAB76}" dt="2023-09-11T05:59:07.643" v="2882" actId="2696"/>
        <pc:sldMkLst>
          <pc:docMk/>
          <pc:sldMk cId="3406817814" sldId="1251"/>
        </pc:sldMkLst>
        <pc:spChg chg="del">
          <ac:chgData name="K M A Solaiman" userId="61bfeae8-ea51-45f4-81f4-79631245f48b" providerId="ADAL" clId="{FBD374A3-2F72-3A4F-9AAE-9063201BAB76}" dt="2023-09-11T05:58:08.877" v="1354"/>
          <ac:spMkLst>
            <pc:docMk/>
            <pc:sldMk cId="3406817814" sldId="1251"/>
            <ac:spMk id="21" creationId="{00000000-0000-0000-0000-000000000000}"/>
          </ac:spMkLst>
        </pc:spChg>
        <pc:spChg chg="del">
          <ac:chgData name="K M A Solaiman" userId="61bfeae8-ea51-45f4-81f4-79631245f48b" providerId="ADAL" clId="{FBD374A3-2F72-3A4F-9AAE-9063201BAB76}" dt="2023-09-11T05:58:08.858" v="1322"/>
          <ac:spMkLst>
            <pc:docMk/>
            <pc:sldMk cId="3406817814" sldId="1251"/>
            <ac:spMk id="22" creationId="{00000000-0000-0000-0000-000000000000}"/>
          </ac:spMkLst>
        </pc:spChg>
        <pc:spChg chg="mod">
          <ac:chgData name="K M A Solaiman" userId="61bfeae8-ea51-45f4-81f4-79631245f48b" providerId="ADAL" clId="{FBD374A3-2F72-3A4F-9AAE-9063201BAB76}" dt="2023-09-11T05:58:08.881" v="1360"/>
          <ac:spMkLst>
            <pc:docMk/>
            <pc:sldMk cId="3406817814" sldId="1251"/>
            <ac:spMk id="541699" creationId="{00000000-0000-0000-0000-000000000000}"/>
          </ac:spMkLst>
        </pc:spChg>
        <pc:spChg chg="del">
          <ac:chgData name="K M A Solaiman" userId="61bfeae8-ea51-45f4-81f4-79631245f48b" providerId="ADAL" clId="{FBD374A3-2F72-3A4F-9AAE-9063201BAB76}" dt="2023-09-11T05:58:08.855" v="1318"/>
          <ac:spMkLst>
            <pc:docMk/>
            <pc:sldMk cId="3406817814" sldId="1251"/>
            <ac:spMk id="541700" creationId="{00000000-0000-0000-0000-000000000000}"/>
          </ac:spMkLst>
        </pc:spChg>
        <pc:spChg chg="del">
          <ac:chgData name="K M A Solaiman" userId="61bfeae8-ea51-45f4-81f4-79631245f48b" providerId="ADAL" clId="{FBD374A3-2F72-3A4F-9AAE-9063201BAB76}" dt="2023-09-11T05:58:08.860" v="1326"/>
          <ac:spMkLst>
            <pc:docMk/>
            <pc:sldMk cId="3406817814" sldId="1251"/>
            <ac:spMk id="541704" creationId="{00000000-0000-0000-0000-000000000000}"/>
          </ac:spMkLst>
        </pc:spChg>
        <pc:spChg chg="del">
          <ac:chgData name="K M A Solaiman" userId="61bfeae8-ea51-45f4-81f4-79631245f48b" providerId="ADAL" clId="{FBD374A3-2F72-3A4F-9AAE-9063201BAB76}" dt="2023-09-11T05:58:08.865" v="1334"/>
          <ac:spMkLst>
            <pc:docMk/>
            <pc:sldMk cId="3406817814" sldId="1251"/>
            <ac:spMk id="541705" creationId="{00000000-0000-0000-0000-000000000000}"/>
          </ac:spMkLst>
        </pc:spChg>
        <pc:spChg chg="del">
          <ac:chgData name="K M A Solaiman" userId="61bfeae8-ea51-45f4-81f4-79631245f48b" providerId="ADAL" clId="{FBD374A3-2F72-3A4F-9AAE-9063201BAB76}" dt="2023-09-11T05:58:08.880" v="1358"/>
          <ac:spMkLst>
            <pc:docMk/>
            <pc:sldMk cId="3406817814" sldId="1251"/>
            <ac:spMk id="541706" creationId="{00000000-0000-0000-0000-000000000000}"/>
          </ac:spMkLst>
        </pc:spChg>
        <pc:spChg chg="del">
          <ac:chgData name="K M A Solaiman" userId="61bfeae8-ea51-45f4-81f4-79631245f48b" providerId="ADAL" clId="{FBD374A3-2F72-3A4F-9AAE-9063201BAB76}" dt="2023-09-11T05:58:08.868" v="1338"/>
          <ac:spMkLst>
            <pc:docMk/>
            <pc:sldMk cId="3406817814" sldId="1251"/>
            <ac:spMk id="541709" creationId="{00000000-0000-0000-0000-000000000000}"/>
          </ac:spMkLst>
        </pc:spChg>
        <pc:spChg chg="del">
          <ac:chgData name="K M A Solaiman" userId="61bfeae8-ea51-45f4-81f4-79631245f48b" providerId="ADAL" clId="{FBD374A3-2F72-3A4F-9AAE-9063201BAB76}" dt="2023-09-11T05:58:08.873" v="1346"/>
          <ac:spMkLst>
            <pc:docMk/>
            <pc:sldMk cId="3406817814" sldId="1251"/>
            <ac:spMk id="541710" creationId="{00000000-0000-0000-0000-000000000000}"/>
          </ac:spMkLst>
        </pc:spChg>
        <pc:spChg chg="del">
          <ac:chgData name="K M A Solaiman" userId="61bfeae8-ea51-45f4-81f4-79631245f48b" providerId="ADAL" clId="{FBD374A3-2F72-3A4F-9AAE-9063201BAB76}" dt="2023-09-11T05:58:08.882" v="1362"/>
          <ac:spMkLst>
            <pc:docMk/>
            <pc:sldMk cId="3406817814" sldId="1251"/>
            <ac:spMk id="541712" creationId="{00000000-0000-0000-0000-000000000000}"/>
          </ac:spMkLst>
        </pc:spChg>
        <pc:grpChg chg="del">
          <ac:chgData name="K M A Solaiman" userId="61bfeae8-ea51-45f4-81f4-79631245f48b" providerId="ADAL" clId="{FBD374A3-2F72-3A4F-9AAE-9063201BAB76}" dt="2023-09-11T05:58:08.870" v="1342"/>
          <ac:grpSpMkLst>
            <pc:docMk/>
            <pc:sldMk cId="3406817814" sldId="1251"/>
            <ac:grpSpMk id="2" creationId="{00000000-0000-0000-0000-000000000000}"/>
          </ac:grpSpMkLst>
        </pc:grpChg>
        <pc:grpChg chg="del">
          <ac:chgData name="K M A Solaiman" userId="61bfeae8-ea51-45f4-81f4-79631245f48b" providerId="ADAL" clId="{FBD374A3-2F72-3A4F-9AAE-9063201BAB76}" dt="2023-09-11T05:58:08.875" v="1350"/>
          <ac:grpSpMkLst>
            <pc:docMk/>
            <pc:sldMk cId="3406817814" sldId="1251"/>
            <ac:grpSpMk id="3" creationId="{00000000-0000-0000-0000-000000000000}"/>
          </ac:grpSpMkLst>
        </pc:grpChg>
        <pc:grpChg chg="del">
          <ac:chgData name="K M A Solaiman" userId="61bfeae8-ea51-45f4-81f4-79631245f48b" providerId="ADAL" clId="{FBD374A3-2F72-3A4F-9AAE-9063201BAB76}" dt="2023-09-11T05:58:08.863" v="1330"/>
          <ac:grpSpMkLst>
            <pc:docMk/>
            <pc:sldMk cId="3406817814" sldId="1251"/>
            <ac:grpSpMk id="4" creationId="{00000000-0000-0000-0000-000000000000}"/>
          </ac:grpSpMkLst>
        </pc:grpChg>
      </pc:sldChg>
      <pc:sldChg chg="delSp modSp add del mod modTransition delAnim modAnim replTag">
        <pc:chgData name="K M A Solaiman" userId="61bfeae8-ea51-45f4-81f4-79631245f48b" providerId="ADAL" clId="{FBD374A3-2F72-3A4F-9AAE-9063201BAB76}" dt="2023-09-11T05:59:07.650" v="2886" actId="2696"/>
        <pc:sldMkLst>
          <pc:docMk/>
          <pc:sldMk cId="928955939" sldId="1252"/>
        </pc:sldMkLst>
        <pc:spChg chg="del">
          <ac:chgData name="K M A Solaiman" userId="61bfeae8-ea51-45f4-81f4-79631245f48b" providerId="ADAL" clId="{FBD374A3-2F72-3A4F-9AAE-9063201BAB76}" dt="2023-09-11T05:58:08.940" v="1414"/>
          <ac:spMkLst>
            <pc:docMk/>
            <pc:sldMk cId="928955939" sldId="1252"/>
            <ac:spMk id="21" creationId="{00000000-0000-0000-0000-000000000000}"/>
          </ac:spMkLst>
        </pc:spChg>
        <pc:spChg chg="del">
          <ac:chgData name="K M A Solaiman" userId="61bfeae8-ea51-45f4-81f4-79631245f48b" providerId="ADAL" clId="{FBD374A3-2F72-3A4F-9AAE-9063201BAB76}" dt="2023-09-11T05:58:08.920" v="1382"/>
          <ac:spMkLst>
            <pc:docMk/>
            <pc:sldMk cId="928955939" sldId="1252"/>
            <ac:spMk id="22" creationId="{00000000-0000-0000-0000-000000000000}"/>
          </ac:spMkLst>
        </pc:spChg>
        <pc:spChg chg="mod">
          <ac:chgData name="K M A Solaiman" userId="61bfeae8-ea51-45f4-81f4-79631245f48b" providerId="ADAL" clId="{FBD374A3-2F72-3A4F-9AAE-9063201BAB76}" dt="2023-09-11T05:58:08.944" v="1420"/>
          <ac:spMkLst>
            <pc:docMk/>
            <pc:sldMk cId="928955939" sldId="1252"/>
            <ac:spMk id="541699" creationId="{00000000-0000-0000-0000-000000000000}"/>
          </ac:spMkLst>
        </pc:spChg>
        <pc:spChg chg="del">
          <ac:chgData name="K M A Solaiman" userId="61bfeae8-ea51-45f4-81f4-79631245f48b" providerId="ADAL" clId="{FBD374A3-2F72-3A4F-9AAE-9063201BAB76}" dt="2023-09-11T05:58:08.917" v="1378"/>
          <ac:spMkLst>
            <pc:docMk/>
            <pc:sldMk cId="928955939" sldId="1252"/>
            <ac:spMk id="541700" creationId="{00000000-0000-0000-0000-000000000000}"/>
          </ac:spMkLst>
        </pc:spChg>
        <pc:spChg chg="del">
          <ac:chgData name="K M A Solaiman" userId="61bfeae8-ea51-45f4-81f4-79631245f48b" providerId="ADAL" clId="{FBD374A3-2F72-3A4F-9AAE-9063201BAB76}" dt="2023-09-11T05:58:08.923" v="1386"/>
          <ac:spMkLst>
            <pc:docMk/>
            <pc:sldMk cId="928955939" sldId="1252"/>
            <ac:spMk id="541704" creationId="{00000000-0000-0000-0000-000000000000}"/>
          </ac:spMkLst>
        </pc:spChg>
        <pc:spChg chg="del">
          <ac:chgData name="K M A Solaiman" userId="61bfeae8-ea51-45f4-81f4-79631245f48b" providerId="ADAL" clId="{FBD374A3-2F72-3A4F-9AAE-9063201BAB76}" dt="2023-09-11T05:58:08.928" v="1394"/>
          <ac:spMkLst>
            <pc:docMk/>
            <pc:sldMk cId="928955939" sldId="1252"/>
            <ac:spMk id="541705" creationId="{00000000-0000-0000-0000-000000000000}"/>
          </ac:spMkLst>
        </pc:spChg>
        <pc:spChg chg="del">
          <ac:chgData name="K M A Solaiman" userId="61bfeae8-ea51-45f4-81f4-79631245f48b" providerId="ADAL" clId="{FBD374A3-2F72-3A4F-9AAE-9063201BAB76}" dt="2023-09-11T05:58:08.943" v="1418"/>
          <ac:spMkLst>
            <pc:docMk/>
            <pc:sldMk cId="928955939" sldId="1252"/>
            <ac:spMk id="541706" creationId="{00000000-0000-0000-0000-000000000000}"/>
          </ac:spMkLst>
        </pc:spChg>
        <pc:spChg chg="del">
          <ac:chgData name="K M A Solaiman" userId="61bfeae8-ea51-45f4-81f4-79631245f48b" providerId="ADAL" clId="{FBD374A3-2F72-3A4F-9AAE-9063201BAB76}" dt="2023-09-11T05:58:08.930" v="1398"/>
          <ac:spMkLst>
            <pc:docMk/>
            <pc:sldMk cId="928955939" sldId="1252"/>
            <ac:spMk id="541709" creationId="{00000000-0000-0000-0000-000000000000}"/>
          </ac:spMkLst>
        </pc:spChg>
        <pc:spChg chg="del">
          <ac:chgData name="K M A Solaiman" userId="61bfeae8-ea51-45f4-81f4-79631245f48b" providerId="ADAL" clId="{FBD374A3-2F72-3A4F-9AAE-9063201BAB76}" dt="2023-09-11T05:58:08.935" v="1406"/>
          <ac:spMkLst>
            <pc:docMk/>
            <pc:sldMk cId="928955939" sldId="1252"/>
            <ac:spMk id="541710" creationId="{00000000-0000-0000-0000-000000000000}"/>
          </ac:spMkLst>
        </pc:spChg>
        <pc:spChg chg="del">
          <ac:chgData name="K M A Solaiman" userId="61bfeae8-ea51-45f4-81f4-79631245f48b" providerId="ADAL" clId="{FBD374A3-2F72-3A4F-9AAE-9063201BAB76}" dt="2023-09-11T05:58:08.945" v="1422"/>
          <ac:spMkLst>
            <pc:docMk/>
            <pc:sldMk cId="928955939" sldId="1252"/>
            <ac:spMk id="541712" creationId="{00000000-0000-0000-0000-000000000000}"/>
          </ac:spMkLst>
        </pc:spChg>
        <pc:grpChg chg="del">
          <ac:chgData name="K M A Solaiman" userId="61bfeae8-ea51-45f4-81f4-79631245f48b" providerId="ADAL" clId="{FBD374A3-2F72-3A4F-9AAE-9063201BAB76}" dt="2023-09-11T05:58:08.933" v="1402"/>
          <ac:grpSpMkLst>
            <pc:docMk/>
            <pc:sldMk cId="928955939" sldId="1252"/>
            <ac:grpSpMk id="2" creationId="{00000000-0000-0000-0000-000000000000}"/>
          </ac:grpSpMkLst>
        </pc:grpChg>
        <pc:grpChg chg="del">
          <ac:chgData name="K M A Solaiman" userId="61bfeae8-ea51-45f4-81f4-79631245f48b" providerId="ADAL" clId="{FBD374A3-2F72-3A4F-9AAE-9063201BAB76}" dt="2023-09-11T05:58:08.938" v="1410"/>
          <ac:grpSpMkLst>
            <pc:docMk/>
            <pc:sldMk cId="928955939" sldId="1252"/>
            <ac:grpSpMk id="3" creationId="{00000000-0000-0000-0000-000000000000}"/>
          </ac:grpSpMkLst>
        </pc:grpChg>
        <pc:grpChg chg="del">
          <ac:chgData name="K M A Solaiman" userId="61bfeae8-ea51-45f4-81f4-79631245f48b" providerId="ADAL" clId="{FBD374A3-2F72-3A4F-9AAE-9063201BAB76}" dt="2023-09-11T05:58:08.925" v="1390"/>
          <ac:grpSpMkLst>
            <pc:docMk/>
            <pc:sldMk cId="928955939" sldId="1252"/>
            <ac:grpSpMk id="4" creationId="{00000000-0000-0000-0000-000000000000}"/>
          </ac:grpSpMkLst>
        </pc:grpChg>
      </pc:sldChg>
      <pc:sldChg chg="delSp modSp add del mod modTransition delAnim modAnim replTag">
        <pc:chgData name="K M A Solaiman" userId="61bfeae8-ea51-45f4-81f4-79631245f48b" providerId="ADAL" clId="{FBD374A3-2F72-3A4F-9AAE-9063201BAB76}" dt="2023-09-11T05:59:07.639" v="2880" actId="2696"/>
        <pc:sldMkLst>
          <pc:docMk/>
          <pc:sldMk cId="1963344322" sldId="1253"/>
        </pc:sldMkLst>
        <pc:spChg chg="del">
          <ac:chgData name="K M A Solaiman" userId="61bfeae8-ea51-45f4-81f4-79631245f48b" providerId="ADAL" clId="{FBD374A3-2F72-3A4F-9AAE-9063201BAB76}" dt="2023-09-11T05:58:08.978" v="1472"/>
          <ac:spMkLst>
            <pc:docMk/>
            <pc:sldMk cId="1963344322" sldId="1253"/>
            <ac:spMk id="21" creationId="{00000000-0000-0000-0000-000000000000}"/>
          </ac:spMkLst>
        </pc:spChg>
        <pc:spChg chg="del">
          <ac:chgData name="K M A Solaiman" userId="61bfeae8-ea51-45f4-81f4-79631245f48b" providerId="ADAL" clId="{FBD374A3-2F72-3A4F-9AAE-9063201BAB76}" dt="2023-09-11T05:58:08.958" v="1440"/>
          <ac:spMkLst>
            <pc:docMk/>
            <pc:sldMk cId="1963344322" sldId="1253"/>
            <ac:spMk id="22" creationId="{00000000-0000-0000-0000-000000000000}"/>
          </ac:spMkLst>
        </pc:spChg>
        <pc:spChg chg="mod">
          <ac:chgData name="K M A Solaiman" userId="61bfeae8-ea51-45f4-81f4-79631245f48b" providerId="ADAL" clId="{FBD374A3-2F72-3A4F-9AAE-9063201BAB76}" dt="2023-09-11T05:58:08.982" v="1478"/>
          <ac:spMkLst>
            <pc:docMk/>
            <pc:sldMk cId="1963344322" sldId="1253"/>
            <ac:spMk id="541699" creationId="{00000000-0000-0000-0000-000000000000}"/>
          </ac:spMkLst>
        </pc:spChg>
        <pc:spChg chg="del">
          <ac:chgData name="K M A Solaiman" userId="61bfeae8-ea51-45f4-81f4-79631245f48b" providerId="ADAL" clId="{FBD374A3-2F72-3A4F-9AAE-9063201BAB76}" dt="2023-09-11T05:58:08.960" v="1444"/>
          <ac:spMkLst>
            <pc:docMk/>
            <pc:sldMk cId="1963344322" sldId="1253"/>
            <ac:spMk id="541704" creationId="{00000000-0000-0000-0000-000000000000}"/>
          </ac:spMkLst>
        </pc:spChg>
        <pc:spChg chg="del">
          <ac:chgData name="K M A Solaiman" userId="61bfeae8-ea51-45f4-81f4-79631245f48b" providerId="ADAL" clId="{FBD374A3-2F72-3A4F-9AAE-9063201BAB76}" dt="2023-09-11T05:58:08.966" v="1452"/>
          <ac:spMkLst>
            <pc:docMk/>
            <pc:sldMk cId="1963344322" sldId="1253"/>
            <ac:spMk id="541705" creationId="{00000000-0000-0000-0000-000000000000}"/>
          </ac:spMkLst>
        </pc:spChg>
        <pc:spChg chg="del">
          <ac:chgData name="K M A Solaiman" userId="61bfeae8-ea51-45f4-81f4-79631245f48b" providerId="ADAL" clId="{FBD374A3-2F72-3A4F-9AAE-9063201BAB76}" dt="2023-09-11T05:58:08.981" v="1476"/>
          <ac:spMkLst>
            <pc:docMk/>
            <pc:sldMk cId="1963344322" sldId="1253"/>
            <ac:spMk id="541706" creationId="{00000000-0000-0000-0000-000000000000}"/>
          </ac:spMkLst>
        </pc:spChg>
        <pc:spChg chg="del">
          <ac:chgData name="K M A Solaiman" userId="61bfeae8-ea51-45f4-81f4-79631245f48b" providerId="ADAL" clId="{FBD374A3-2F72-3A4F-9AAE-9063201BAB76}" dt="2023-09-11T05:58:08.968" v="1456"/>
          <ac:spMkLst>
            <pc:docMk/>
            <pc:sldMk cId="1963344322" sldId="1253"/>
            <ac:spMk id="541709" creationId="{00000000-0000-0000-0000-000000000000}"/>
          </ac:spMkLst>
        </pc:spChg>
        <pc:spChg chg="del">
          <ac:chgData name="K M A Solaiman" userId="61bfeae8-ea51-45f4-81f4-79631245f48b" providerId="ADAL" clId="{FBD374A3-2F72-3A4F-9AAE-9063201BAB76}" dt="2023-09-11T05:58:08.973" v="1464"/>
          <ac:spMkLst>
            <pc:docMk/>
            <pc:sldMk cId="1963344322" sldId="1253"/>
            <ac:spMk id="541710" creationId="{00000000-0000-0000-0000-000000000000}"/>
          </ac:spMkLst>
        </pc:spChg>
        <pc:spChg chg="del">
          <ac:chgData name="K M A Solaiman" userId="61bfeae8-ea51-45f4-81f4-79631245f48b" providerId="ADAL" clId="{FBD374A3-2F72-3A4F-9AAE-9063201BAB76}" dt="2023-09-11T05:58:08.983" v="1480"/>
          <ac:spMkLst>
            <pc:docMk/>
            <pc:sldMk cId="1963344322" sldId="1253"/>
            <ac:spMk id="541712" creationId="{00000000-0000-0000-0000-000000000000}"/>
          </ac:spMkLst>
        </pc:spChg>
        <pc:grpChg chg="del">
          <ac:chgData name="K M A Solaiman" userId="61bfeae8-ea51-45f4-81f4-79631245f48b" providerId="ADAL" clId="{FBD374A3-2F72-3A4F-9AAE-9063201BAB76}" dt="2023-09-11T05:58:08.971" v="1460"/>
          <ac:grpSpMkLst>
            <pc:docMk/>
            <pc:sldMk cId="1963344322" sldId="1253"/>
            <ac:grpSpMk id="2" creationId="{00000000-0000-0000-0000-000000000000}"/>
          </ac:grpSpMkLst>
        </pc:grpChg>
        <pc:grpChg chg="del">
          <ac:chgData name="K M A Solaiman" userId="61bfeae8-ea51-45f4-81f4-79631245f48b" providerId="ADAL" clId="{FBD374A3-2F72-3A4F-9AAE-9063201BAB76}" dt="2023-09-11T05:58:08.976" v="1468"/>
          <ac:grpSpMkLst>
            <pc:docMk/>
            <pc:sldMk cId="1963344322" sldId="1253"/>
            <ac:grpSpMk id="3" creationId="{00000000-0000-0000-0000-000000000000}"/>
          </ac:grpSpMkLst>
        </pc:grpChg>
        <pc:grpChg chg="del">
          <ac:chgData name="K M A Solaiman" userId="61bfeae8-ea51-45f4-81f4-79631245f48b" providerId="ADAL" clId="{FBD374A3-2F72-3A4F-9AAE-9063201BAB76}" dt="2023-09-11T05:58:08.963" v="1448"/>
          <ac:grpSpMkLst>
            <pc:docMk/>
            <pc:sldMk cId="1963344322" sldId="1253"/>
            <ac:grpSpMk id="4" creationId="{00000000-0000-0000-0000-000000000000}"/>
          </ac:grpSpMkLst>
        </pc:grpChg>
      </pc:sldChg>
      <pc:sldChg chg="delSp modSp add del mod modTransition delAnim modAnim replTag">
        <pc:chgData name="K M A Solaiman" userId="61bfeae8-ea51-45f4-81f4-79631245f48b" providerId="ADAL" clId="{FBD374A3-2F72-3A4F-9AAE-9063201BAB76}" dt="2023-09-11T05:59:07.655" v="2890" actId="2696"/>
        <pc:sldMkLst>
          <pc:docMk/>
          <pc:sldMk cId="3172730263" sldId="1254"/>
        </pc:sldMkLst>
        <pc:spChg chg="del">
          <ac:chgData name="K M A Solaiman" userId="61bfeae8-ea51-45f4-81f4-79631245f48b" providerId="ADAL" clId="{FBD374A3-2F72-3A4F-9AAE-9063201BAB76}" dt="2023-09-11T05:58:09.020" v="1529"/>
          <ac:spMkLst>
            <pc:docMk/>
            <pc:sldMk cId="3172730263" sldId="1254"/>
            <ac:spMk id="21" creationId="{00000000-0000-0000-0000-000000000000}"/>
          </ac:spMkLst>
        </pc:spChg>
        <pc:spChg chg="del">
          <ac:chgData name="K M A Solaiman" userId="61bfeae8-ea51-45f4-81f4-79631245f48b" providerId="ADAL" clId="{FBD374A3-2F72-3A4F-9AAE-9063201BAB76}" dt="2023-09-11T05:58:08.999" v="1497"/>
          <ac:spMkLst>
            <pc:docMk/>
            <pc:sldMk cId="3172730263" sldId="1254"/>
            <ac:spMk id="22" creationId="{00000000-0000-0000-0000-000000000000}"/>
          </ac:spMkLst>
        </pc:spChg>
        <pc:spChg chg="mod">
          <ac:chgData name="K M A Solaiman" userId="61bfeae8-ea51-45f4-81f4-79631245f48b" providerId="ADAL" clId="{FBD374A3-2F72-3A4F-9AAE-9063201BAB76}" dt="2023-09-11T05:58:09.023" v="1535"/>
          <ac:spMkLst>
            <pc:docMk/>
            <pc:sldMk cId="3172730263" sldId="1254"/>
            <ac:spMk id="541699" creationId="{00000000-0000-0000-0000-000000000000}"/>
          </ac:spMkLst>
        </pc:spChg>
        <pc:spChg chg="del">
          <ac:chgData name="K M A Solaiman" userId="61bfeae8-ea51-45f4-81f4-79631245f48b" providerId="ADAL" clId="{FBD374A3-2F72-3A4F-9AAE-9063201BAB76}" dt="2023-09-11T05:58:09.002" v="1501"/>
          <ac:spMkLst>
            <pc:docMk/>
            <pc:sldMk cId="3172730263" sldId="1254"/>
            <ac:spMk id="541704" creationId="{00000000-0000-0000-0000-000000000000}"/>
          </ac:spMkLst>
        </pc:spChg>
        <pc:spChg chg="del">
          <ac:chgData name="K M A Solaiman" userId="61bfeae8-ea51-45f4-81f4-79631245f48b" providerId="ADAL" clId="{FBD374A3-2F72-3A4F-9AAE-9063201BAB76}" dt="2023-09-11T05:58:09.007" v="1509"/>
          <ac:spMkLst>
            <pc:docMk/>
            <pc:sldMk cId="3172730263" sldId="1254"/>
            <ac:spMk id="541705" creationId="{00000000-0000-0000-0000-000000000000}"/>
          </ac:spMkLst>
        </pc:spChg>
        <pc:spChg chg="del">
          <ac:chgData name="K M A Solaiman" userId="61bfeae8-ea51-45f4-81f4-79631245f48b" providerId="ADAL" clId="{FBD374A3-2F72-3A4F-9AAE-9063201BAB76}" dt="2023-09-11T05:58:09.022" v="1533"/>
          <ac:spMkLst>
            <pc:docMk/>
            <pc:sldMk cId="3172730263" sldId="1254"/>
            <ac:spMk id="541706" creationId="{00000000-0000-0000-0000-000000000000}"/>
          </ac:spMkLst>
        </pc:spChg>
        <pc:spChg chg="del">
          <ac:chgData name="K M A Solaiman" userId="61bfeae8-ea51-45f4-81f4-79631245f48b" providerId="ADAL" clId="{FBD374A3-2F72-3A4F-9AAE-9063201BAB76}" dt="2023-09-11T05:58:09.009" v="1513"/>
          <ac:spMkLst>
            <pc:docMk/>
            <pc:sldMk cId="3172730263" sldId="1254"/>
            <ac:spMk id="541709" creationId="{00000000-0000-0000-0000-000000000000}"/>
          </ac:spMkLst>
        </pc:spChg>
        <pc:spChg chg="del">
          <ac:chgData name="K M A Solaiman" userId="61bfeae8-ea51-45f4-81f4-79631245f48b" providerId="ADAL" clId="{FBD374A3-2F72-3A4F-9AAE-9063201BAB76}" dt="2023-09-11T05:58:09.015" v="1521"/>
          <ac:spMkLst>
            <pc:docMk/>
            <pc:sldMk cId="3172730263" sldId="1254"/>
            <ac:spMk id="541710" creationId="{00000000-0000-0000-0000-000000000000}"/>
          </ac:spMkLst>
        </pc:spChg>
        <pc:spChg chg="del">
          <ac:chgData name="K M A Solaiman" userId="61bfeae8-ea51-45f4-81f4-79631245f48b" providerId="ADAL" clId="{FBD374A3-2F72-3A4F-9AAE-9063201BAB76}" dt="2023-09-11T05:58:09.024" v="1537"/>
          <ac:spMkLst>
            <pc:docMk/>
            <pc:sldMk cId="3172730263" sldId="1254"/>
            <ac:spMk id="541712" creationId="{00000000-0000-0000-0000-000000000000}"/>
          </ac:spMkLst>
        </pc:spChg>
        <pc:grpChg chg="del">
          <ac:chgData name="K M A Solaiman" userId="61bfeae8-ea51-45f4-81f4-79631245f48b" providerId="ADAL" clId="{FBD374A3-2F72-3A4F-9AAE-9063201BAB76}" dt="2023-09-11T05:58:09.012" v="1517"/>
          <ac:grpSpMkLst>
            <pc:docMk/>
            <pc:sldMk cId="3172730263" sldId="1254"/>
            <ac:grpSpMk id="2" creationId="{00000000-0000-0000-0000-000000000000}"/>
          </ac:grpSpMkLst>
        </pc:grpChg>
        <pc:grpChg chg="del">
          <ac:chgData name="K M A Solaiman" userId="61bfeae8-ea51-45f4-81f4-79631245f48b" providerId="ADAL" clId="{FBD374A3-2F72-3A4F-9AAE-9063201BAB76}" dt="2023-09-11T05:58:09.017" v="1525"/>
          <ac:grpSpMkLst>
            <pc:docMk/>
            <pc:sldMk cId="3172730263" sldId="1254"/>
            <ac:grpSpMk id="3" creationId="{00000000-0000-0000-0000-000000000000}"/>
          </ac:grpSpMkLst>
        </pc:grpChg>
        <pc:grpChg chg="del">
          <ac:chgData name="K M A Solaiman" userId="61bfeae8-ea51-45f4-81f4-79631245f48b" providerId="ADAL" clId="{FBD374A3-2F72-3A4F-9AAE-9063201BAB76}" dt="2023-09-11T05:58:09.004" v="1505"/>
          <ac:grpSpMkLst>
            <pc:docMk/>
            <pc:sldMk cId="3172730263" sldId="1254"/>
            <ac:grpSpMk id="4" creationId="{00000000-0000-0000-0000-000000000000}"/>
          </ac:grpSpMkLst>
        </pc:grpChg>
      </pc:sldChg>
      <pc:sldChg chg="delSp modSp add del mod modTransition delAnim modAnim replTag">
        <pc:chgData name="K M A Solaiman" userId="61bfeae8-ea51-45f4-81f4-79631245f48b" providerId="ADAL" clId="{FBD374A3-2F72-3A4F-9AAE-9063201BAB76}" dt="2023-09-11T05:59:07.654" v="2889" actId="2696"/>
        <pc:sldMkLst>
          <pc:docMk/>
          <pc:sldMk cId="2741680227" sldId="1255"/>
        </pc:sldMkLst>
        <pc:spChg chg="del">
          <ac:chgData name="K M A Solaiman" userId="61bfeae8-ea51-45f4-81f4-79631245f48b" providerId="ADAL" clId="{FBD374A3-2F72-3A4F-9AAE-9063201BAB76}" dt="2023-09-11T05:58:09.060" v="1584"/>
          <ac:spMkLst>
            <pc:docMk/>
            <pc:sldMk cId="2741680227" sldId="1255"/>
            <ac:spMk id="21" creationId="{00000000-0000-0000-0000-000000000000}"/>
          </ac:spMkLst>
        </pc:spChg>
        <pc:spChg chg="mod">
          <ac:chgData name="K M A Solaiman" userId="61bfeae8-ea51-45f4-81f4-79631245f48b" providerId="ADAL" clId="{FBD374A3-2F72-3A4F-9AAE-9063201BAB76}" dt="2023-09-11T05:58:09.064" v="1590"/>
          <ac:spMkLst>
            <pc:docMk/>
            <pc:sldMk cId="2741680227" sldId="1255"/>
            <ac:spMk id="541699" creationId="{00000000-0000-0000-0000-000000000000}"/>
          </ac:spMkLst>
        </pc:spChg>
        <pc:spChg chg="del">
          <ac:chgData name="K M A Solaiman" userId="61bfeae8-ea51-45f4-81f4-79631245f48b" providerId="ADAL" clId="{FBD374A3-2F72-3A4F-9AAE-9063201BAB76}" dt="2023-09-11T05:58:09.042" v="1556"/>
          <ac:spMkLst>
            <pc:docMk/>
            <pc:sldMk cId="2741680227" sldId="1255"/>
            <ac:spMk id="541704" creationId="{00000000-0000-0000-0000-000000000000}"/>
          </ac:spMkLst>
        </pc:spChg>
        <pc:spChg chg="del">
          <ac:chgData name="K M A Solaiman" userId="61bfeae8-ea51-45f4-81f4-79631245f48b" providerId="ADAL" clId="{FBD374A3-2F72-3A4F-9AAE-9063201BAB76}" dt="2023-09-11T05:58:09.048" v="1564"/>
          <ac:spMkLst>
            <pc:docMk/>
            <pc:sldMk cId="2741680227" sldId="1255"/>
            <ac:spMk id="541705" creationId="{00000000-0000-0000-0000-000000000000}"/>
          </ac:spMkLst>
        </pc:spChg>
        <pc:spChg chg="del">
          <ac:chgData name="K M A Solaiman" userId="61bfeae8-ea51-45f4-81f4-79631245f48b" providerId="ADAL" clId="{FBD374A3-2F72-3A4F-9AAE-9063201BAB76}" dt="2023-09-11T05:58:09.063" v="1588"/>
          <ac:spMkLst>
            <pc:docMk/>
            <pc:sldMk cId="2741680227" sldId="1255"/>
            <ac:spMk id="541706" creationId="{00000000-0000-0000-0000-000000000000}"/>
          </ac:spMkLst>
        </pc:spChg>
        <pc:spChg chg="del">
          <ac:chgData name="K M A Solaiman" userId="61bfeae8-ea51-45f4-81f4-79631245f48b" providerId="ADAL" clId="{FBD374A3-2F72-3A4F-9AAE-9063201BAB76}" dt="2023-09-11T05:58:09.050" v="1568"/>
          <ac:spMkLst>
            <pc:docMk/>
            <pc:sldMk cId="2741680227" sldId="1255"/>
            <ac:spMk id="541709" creationId="{00000000-0000-0000-0000-000000000000}"/>
          </ac:spMkLst>
        </pc:spChg>
        <pc:spChg chg="del">
          <ac:chgData name="K M A Solaiman" userId="61bfeae8-ea51-45f4-81f4-79631245f48b" providerId="ADAL" clId="{FBD374A3-2F72-3A4F-9AAE-9063201BAB76}" dt="2023-09-11T05:58:09.055" v="1576"/>
          <ac:spMkLst>
            <pc:docMk/>
            <pc:sldMk cId="2741680227" sldId="1255"/>
            <ac:spMk id="541710" creationId="{00000000-0000-0000-0000-000000000000}"/>
          </ac:spMkLst>
        </pc:spChg>
        <pc:spChg chg="del">
          <ac:chgData name="K M A Solaiman" userId="61bfeae8-ea51-45f4-81f4-79631245f48b" providerId="ADAL" clId="{FBD374A3-2F72-3A4F-9AAE-9063201BAB76}" dt="2023-09-11T05:58:09.065" v="1592"/>
          <ac:spMkLst>
            <pc:docMk/>
            <pc:sldMk cId="2741680227" sldId="1255"/>
            <ac:spMk id="541712" creationId="{00000000-0000-0000-0000-000000000000}"/>
          </ac:spMkLst>
        </pc:spChg>
        <pc:grpChg chg="del">
          <ac:chgData name="K M A Solaiman" userId="61bfeae8-ea51-45f4-81f4-79631245f48b" providerId="ADAL" clId="{FBD374A3-2F72-3A4F-9AAE-9063201BAB76}" dt="2023-09-11T05:58:09.052" v="1572"/>
          <ac:grpSpMkLst>
            <pc:docMk/>
            <pc:sldMk cId="2741680227" sldId="1255"/>
            <ac:grpSpMk id="2" creationId="{00000000-0000-0000-0000-000000000000}"/>
          </ac:grpSpMkLst>
        </pc:grpChg>
        <pc:grpChg chg="del">
          <ac:chgData name="K M A Solaiman" userId="61bfeae8-ea51-45f4-81f4-79631245f48b" providerId="ADAL" clId="{FBD374A3-2F72-3A4F-9AAE-9063201BAB76}" dt="2023-09-11T05:58:09.058" v="1580"/>
          <ac:grpSpMkLst>
            <pc:docMk/>
            <pc:sldMk cId="2741680227" sldId="1255"/>
            <ac:grpSpMk id="3" creationId="{00000000-0000-0000-0000-000000000000}"/>
          </ac:grpSpMkLst>
        </pc:grpChg>
        <pc:grpChg chg="del">
          <ac:chgData name="K M A Solaiman" userId="61bfeae8-ea51-45f4-81f4-79631245f48b" providerId="ADAL" clId="{FBD374A3-2F72-3A4F-9AAE-9063201BAB76}" dt="2023-09-11T05:58:09.045" v="1560"/>
          <ac:grpSpMkLst>
            <pc:docMk/>
            <pc:sldMk cId="2741680227" sldId="1255"/>
            <ac:grpSpMk id="4" creationId="{00000000-0000-0000-0000-000000000000}"/>
          </ac:grpSpMkLst>
        </pc:grpChg>
      </pc:sldChg>
      <pc:sldChg chg="delSp modSp add del mod modTransition delAnim modAnim replTag">
        <pc:chgData name="K M A Solaiman" userId="61bfeae8-ea51-45f4-81f4-79631245f48b" providerId="ADAL" clId="{FBD374A3-2F72-3A4F-9AAE-9063201BAB76}" dt="2023-09-11T05:59:07.653" v="2888" actId="2696"/>
        <pc:sldMkLst>
          <pc:docMk/>
          <pc:sldMk cId="1053872204" sldId="1256"/>
        </pc:sldMkLst>
        <pc:spChg chg="del">
          <ac:chgData name="K M A Solaiman" userId="61bfeae8-ea51-45f4-81f4-79631245f48b" providerId="ADAL" clId="{FBD374A3-2F72-3A4F-9AAE-9063201BAB76}" dt="2023-09-11T05:58:09.119" v="1638"/>
          <ac:spMkLst>
            <pc:docMk/>
            <pc:sldMk cId="1053872204" sldId="1256"/>
            <ac:spMk id="21" creationId="{00000000-0000-0000-0000-000000000000}"/>
          </ac:spMkLst>
        </pc:spChg>
        <pc:spChg chg="mod">
          <ac:chgData name="K M A Solaiman" userId="61bfeae8-ea51-45f4-81f4-79631245f48b" providerId="ADAL" clId="{FBD374A3-2F72-3A4F-9AAE-9063201BAB76}" dt="2023-09-11T05:58:09.122" v="1644"/>
          <ac:spMkLst>
            <pc:docMk/>
            <pc:sldMk cId="1053872204" sldId="1256"/>
            <ac:spMk id="541699" creationId="{00000000-0000-0000-0000-000000000000}"/>
          </ac:spMkLst>
        </pc:spChg>
        <pc:spChg chg="del">
          <ac:chgData name="K M A Solaiman" userId="61bfeae8-ea51-45f4-81f4-79631245f48b" providerId="ADAL" clId="{FBD374A3-2F72-3A4F-9AAE-9063201BAB76}" dt="2023-09-11T05:58:09.100" v="1610"/>
          <ac:spMkLst>
            <pc:docMk/>
            <pc:sldMk cId="1053872204" sldId="1256"/>
            <ac:spMk id="541704" creationId="{00000000-0000-0000-0000-000000000000}"/>
          </ac:spMkLst>
        </pc:spChg>
        <pc:spChg chg="del">
          <ac:chgData name="K M A Solaiman" userId="61bfeae8-ea51-45f4-81f4-79631245f48b" providerId="ADAL" clId="{FBD374A3-2F72-3A4F-9AAE-9063201BAB76}" dt="2023-09-11T05:58:09.106" v="1618"/>
          <ac:spMkLst>
            <pc:docMk/>
            <pc:sldMk cId="1053872204" sldId="1256"/>
            <ac:spMk id="541705" creationId="{00000000-0000-0000-0000-000000000000}"/>
          </ac:spMkLst>
        </pc:spChg>
        <pc:spChg chg="del">
          <ac:chgData name="K M A Solaiman" userId="61bfeae8-ea51-45f4-81f4-79631245f48b" providerId="ADAL" clId="{FBD374A3-2F72-3A4F-9AAE-9063201BAB76}" dt="2023-09-11T05:58:09.121" v="1642"/>
          <ac:spMkLst>
            <pc:docMk/>
            <pc:sldMk cId="1053872204" sldId="1256"/>
            <ac:spMk id="541706" creationId="{00000000-0000-0000-0000-000000000000}"/>
          </ac:spMkLst>
        </pc:spChg>
        <pc:spChg chg="del">
          <ac:chgData name="K M A Solaiman" userId="61bfeae8-ea51-45f4-81f4-79631245f48b" providerId="ADAL" clId="{FBD374A3-2F72-3A4F-9AAE-9063201BAB76}" dt="2023-09-11T05:58:09.108" v="1622"/>
          <ac:spMkLst>
            <pc:docMk/>
            <pc:sldMk cId="1053872204" sldId="1256"/>
            <ac:spMk id="541709" creationId="{00000000-0000-0000-0000-000000000000}"/>
          </ac:spMkLst>
        </pc:spChg>
        <pc:spChg chg="del">
          <ac:chgData name="K M A Solaiman" userId="61bfeae8-ea51-45f4-81f4-79631245f48b" providerId="ADAL" clId="{FBD374A3-2F72-3A4F-9AAE-9063201BAB76}" dt="2023-09-11T05:58:09.113" v="1630"/>
          <ac:spMkLst>
            <pc:docMk/>
            <pc:sldMk cId="1053872204" sldId="1256"/>
            <ac:spMk id="541710" creationId="{00000000-0000-0000-0000-000000000000}"/>
          </ac:spMkLst>
        </pc:spChg>
        <pc:spChg chg="del">
          <ac:chgData name="K M A Solaiman" userId="61bfeae8-ea51-45f4-81f4-79631245f48b" providerId="ADAL" clId="{FBD374A3-2F72-3A4F-9AAE-9063201BAB76}" dt="2023-09-11T05:58:09.123" v="1646"/>
          <ac:spMkLst>
            <pc:docMk/>
            <pc:sldMk cId="1053872204" sldId="1256"/>
            <ac:spMk id="541712" creationId="{00000000-0000-0000-0000-000000000000}"/>
          </ac:spMkLst>
        </pc:spChg>
        <pc:grpChg chg="del">
          <ac:chgData name="K M A Solaiman" userId="61bfeae8-ea51-45f4-81f4-79631245f48b" providerId="ADAL" clId="{FBD374A3-2F72-3A4F-9AAE-9063201BAB76}" dt="2023-09-11T05:58:09.111" v="1626"/>
          <ac:grpSpMkLst>
            <pc:docMk/>
            <pc:sldMk cId="1053872204" sldId="1256"/>
            <ac:grpSpMk id="2" creationId="{00000000-0000-0000-0000-000000000000}"/>
          </ac:grpSpMkLst>
        </pc:grpChg>
        <pc:grpChg chg="del">
          <ac:chgData name="K M A Solaiman" userId="61bfeae8-ea51-45f4-81f4-79631245f48b" providerId="ADAL" clId="{FBD374A3-2F72-3A4F-9AAE-9063201BAB76}" dt="2023-09-11T05:58:09.116" v="1634"/>
          <ac:grpSpMkLst>
            <pc:docMk/>
            <pc:sldMk cId="1053872204" sldId="1256"/>
            <ac:grpSpMk id="3" creationId="{00000000-0000-0000-0000-000000000000}"/>
          </ac:grpSpMkLst>
        </pc:grpChg>
        <pc:grpChg chg="del">
          <ac:chgData name="K M A Solaiman" userId="61bfeae8-ea51-45f4-81f4-79631245f48b" providerId="ADAL" clId="{FBD374A3-2F72-3A4F-9AAE-9063201BAB76}" dt="2023-09-11T05:58:09.103" v="1614"/>
          <ac:grpSpMkLst>
            <pc:docMk/>
            <pc:sldMk cId="1053872204" sldId="1256"/>
            <ac:grpSpMk id="4" creationId="{00000000-0000-0000-0000-000000000000}"/>
          </ac:grpSpMkLst>
        </pc:grpChg>
      </pc:sldChg>
      <pc:sldChg chg="delSp modSp add del mod modTransition delAnim modAnim replTag">
        <pc:chgData name="K M A Solaiman" userId="61bfeae8-ea51-45f4-81f4-79631245f48b" providerId="ADAL" clId="{FBD374A3-2F72-3A4F-9AAE-9063201BAB76}" dt="2023-09-11T05:59:07.651" v="2887" actId="2696"/>
        <pc:sldMkLst>
          <pc:docMk/>
          <pc:sldMk cId="1574516333" sldId="1257"/>
        </pc:sldMkLst>
        <pc:spChg chg="del">
          <ac:chgData name="K M A Solaiman" userId="61bfeae8-ea51-45f4-81f4-79631245f48b" providerId="ADAL" clId="{FBD374A3-2F72-3A4F-9AAE-9063201BAB76}" dt="2023-09-11T05:58:09.160" v="1690"/>
          <ac:spMkLst>
            <pc:docMk/>
            <pc:sldMk cId="1574516333" sldId="1257"/>
            <ac:spMk id="21" creationId="{00000000-0000-0000-0000-000000000000}"/>
          </ac:spMkLst>
        </pc:spChg>
        <pc:spChg chg="mod">
          <ac:chgData name="K M A Solaiman" userId="61bfeae8-ea51-45f4-81f4-79631245f48b" providerId="ADAL" clId="{FBD374A3-2F72-3A4F-9AAE-9063201BAB76}" dt="2023-09-11T05:58:09.164" v="1696"/>
          <ac:spMkLst>
            <pc:docMk/>
            <pc:sldMk cId="1574516333" sldId="1257"/>
            <ac:spMk id="541699" creationId="{00000000-0000-0000-0000-000000000000}"/>
          </ac:spMkLst>
        </pc:spChg>
        <pc:spChg chg="del">
          <ac:chgData name="K M A Solaiman" userId="61bfeae8-ea51-45f4-81f4-79631245f48b" providerId="ADAL" clId="{FBD374A3-2F72-3A4F-9AAE-9063201BAB76}" dt="2023-09-11T05:58:09.147" v="1670"/>
          <ac:spMkLst>
            <pc:docMk/>
            <pc:sldMk cId="1574516333" sldId="1257"/>
            <ac:spMk id="541705" creationId="{00000000-0000-0000-0000-000000000000}"/>
          </ac:spMkLst>
        </pc:spChg>
        <pc:spChg chg="del">
          <ac:chgData name="K M A Solaiman" userId="61bfeae8-ea51-45f4-81f4-79631245f48b" providerId="ADAL" clId="{FBD374A3-2F72-3A4F-9AAE-9063201BAB76}" dt="2023-09-11T05:58:09.162" v="1694"/>
          <ac:spMkLst>
            <pc:docMk/>
            <pc:sldMk cId="1574516333" sldId="1257"/>
            <ac:spMk id="541706" creationId="{00000000-0000-0000-0000-000000000000}"/>
          </ac:spMkLst>
        </pc:spChg>
        <pc:spChg chg="del">
          <ac:chgData name="K M A Solaiman" userId="61bfeae8-ea51-45f4-81f4-79631245f48b" providerId="ADAL" clId="{FBD374A3-2F72-3A4F-9AAE-9063201BAB76}" dt="2023-09-11T05:58:09.149" v="1674"/>
          <ac:spMkLst>
            <pc:docMk/>
            <pc:sldMk cId="1574516333" sldId="1257"/>
            <ac:spMk id="541709" creationId="{00000000-0000-0000-0000-000000000000}"/>
          </ac:spMkLst>
        </pc:spChg>
        <pc:spChg chg="del">
          <ac:chgData name="K M A Solaiman" userId="61bfeae8-ea51-45f4-81f4-79631245f48b" providerId="ADAL" clId="{FBD374A3-2F72-3A4F-9AAE-9063201BAB76}" dt="2023-09-11T05:58:09.155" v="1682"/>
          <ac:spMkLst>
            <pc:docMk/>
            <pc:sldMk cId="1574516333" sldId="1257"/>
            <ac:spMk id="541710" creationId="{00000000-0000-0000-0000-000000000000}"/>
          </ac:spMkLst>
        </pc:spChg>
        <pc:spChg chg="del">
          <ac:chgData name="K M A Solaiman" userId="61bfeae8-ea51-45f4-81f4-79631245f48b" providerId="ADAL" clId="{FBD374A3-2F72-3A4F-9AAE-9063201BAB76}" dt="2023-09-11T05:58:09.165" v="1698"/>
          <ac:spMkLst>
            <pc:docMk/>
            <pc:sldMk cId="1574516333" sldId="1257"/>
            <ac:spMk id="541712" creationId="{00000000-0000-0000-0000-000000000000}"/>
          </ac:spMkLst>
        </pc:spChg>
        <pc:grpChg chg="del">
          <ac:chgData name="K M A Solaiman" userId="61bfeae8-ea51-45f4-81f4-79631245f48b" providerId="ADAL" clId="{FBD374A3-2F72-3A4F-9AAE-9063201BAB76}" dt="2023-09-11T05:58:09.152" v="1678"/>
          <ac:grpSpMkLst>
            <pc:docMk/>
            <pc:sldMk cId="1574516333" sldId="1257"/>
            <ac:grpSpMk id="2" creationId="{00000000-0000-0000-0000-000000000000}"/>
          </ac:grpSpMkLst>
        </pc:grpChg>
        <pc:grpChg chg="del">
          <ac:chgData name="K M A Solaiman" userId="61bfeae8-ea51-45f4-81f4-79631245f48b" providerId="ADAL" clId="{FBD374A3-2F72-3A4F-9AAE-9063201BAB76}" dt="2023-09-11T05:58:09.157" v="1686"/>
          <ac:grpSpMkLst>
            <pc:docMk/>
            <pc:sldMk cId="1574516333" sldId="1257"/>
            <ac:grpSpMk id="3" creationId="{00000000-0000-0000-0000-000000000000}"/>
          </ac:grpSpMkLst>
        </pc:grpChg>
        <pc:grpChg chg="del">
          <ac:chgData name="K M A Solaiman" userId="61bfeae8-ea51-45f4-81f4-79631245f48b" providerId="ADAL" clId="{FBD374A3-2F72-3A4F-9AAE-9063201BAB76}" dt="2023-09-11T05:58:09.144" v="1666"/>
          <ac:grpSpMkLst>
            <pc:docMk/>
            <pc:sldMk cId="1574516333" sldId="1257"/>
            <ac:grpSpMk id="4" creationId="{00000000-0000-0000-0000-000000000000}"/>
          </ac:grpSpMkLst>
        </pc:grpChg>
      </pc:sldChg>
      <pc:sldChg chg="delSp modSp add del mod modTransition delAnim modAnim replTag">
        <pc:chgData name="K M A Solaiman" userId="61bfeae8-ea51-45f4-81f4-79631245f48b" providerId="ADAL" clId="{FBD374A3-2F72-3A4F-9AAE-9063201BAB76}" dt="2023-09-11T05:59:07.623" v="2872" actId="2696"/>
        <pc:sldMkLst>
          <pc:docMk/>
          <pc:sldMk cId="2418315412" sldId="1258"/>
        </pc:sldMkLst>
        <pc:spChg chg="del">
          <ac:chgData name="K M A Solaiman" userId="61bfeae8-ea51-45f4-81f4-79631245f48b" providerId="ADAL" clId="{FBD374A3-2F72-3A4F-9AAE-9063201BAB76}" dt="2023-09-11T05:58:09.199" v="1741"/>
          <ac:spMkLst>
            <pc:docMk/>
            <pc:sldMk cId="2418315412" sldId="1258"/>
            <ac:spMk id="21" creationId="{00000000-0000-0000-0000-000000000000}"/>
          </ac:spMkLst>
        </pc:spChg>
        <pc:spChg chg="mod">
          <ac:chgData name="K M A Solaiman" userId="61bfeae8-ea51-45f4-81f4-79631245f48b" providerId="ADAL" clId="{FBD374A3-2F72-3A4F-9AAE-9063201BAB76}" dt="2023-09-11T05:58:09.202" v="1747"/>
          <ac:spMkLst>
            <pc:docMk/>
            <pc:sldMk cId="2418315412" sldId="1258"/>
            <ac:spMk id="541699" creationId="{00000000-0000-0000-0000-000000000000}"/>
          </ac:spMkLst>
        </pc:spChg>
        <pc:spChg chg="del">
          <ac:chgData name="K M A Solaiman" userId="61bfeae8-ea51-45f4-81f4-79631245f48b" providerId="ADAL" clId="{FBD374A3-2F72-3A4F-9AAE-9063201BAB76}" dt="2023-09-11T05:58:09.185" v="1721"/>
          <ac:spMkLst>
            <pc:docMk/>
            <pc:sldMk cId="2418315412" sldId="1258"/>
            <ac:spMk id="541705" creationId="{00000000-0000-0000-0000-000000000000}"/>
          </ac:spMkLst>
        </pc:spChg>
        <pc:spChg chg="del">
          <ac:chgData name="K M A Solaiman" userId="61bfeae8-ea51-45f4-81f4-79631245f48b" providerId="ADAL" clId="{FBD374A3-2F72-3A4F-9AAE-9063201BAB76}" dt="2023-09-11T05:58:09.201" v="1745"/>
          <ac:spMkLst>
            <pc:docMk/>
            <pc:sldMk cId="2418315412" sldId="1258"/>
            <ac:spMk id="541706" creationId="{00000000-0000-0000-0000-000000000000}"/>
          </ac:spMkLst>
        </pc:spChg>
        <pc:spChg chg="del">
          <ac:chgData name="K M A Solaiman" userId="61bfeae8-ea51-45f4-81f4-79631245f48b" providerId="ADAL" clId="{FBD374A3-2F72-3A4F-9AAE-9063201BAB76}" dt="2023-09-11T05:58:09.187" v="1725"/>
          <ac:spMkLst>
            <pc:docMk/>
            <pc:sldMk cId="2418315412" sldId="1258"/>
            <ac:spMk id="541709" creationId="{00000000-0000-0000-0000-000000000000}"/>
          </ac:spMkLst>
        </pc:spChg>
        <pc:spChg chg="del">
          <ac:chgData name="K M A Solaiman" userId="61bfeae8-ea51-45f4-81f4-79631245f48b" providerId="ADAL" clId="{FBD374A3-2F72-3A4F-9AAE-9063201BAB76}" dt="2023-09-11T05:58:09.193" v="1733"/>
          <ac:spMkLst>
            <pc:docMk/>
            <pc:sldMk cId="2418315412" sldId="1258"/>
            <ac:spMk id="541710" creationId="{00000000-0000-0000-0000-000000000000}"/>
          </ac:spMkLst>
        </pc:spChg>
        <pc:spChg chg="del">
          <ac:chgData name="K M A Solaiman" userId="61bfeae8-ea51-45f4-81f4-79631245f48b" providerId="ADAL" clId="{FBD374A3-2F72-3A4F-9AAE-9063201BAB76}" dt="2023-09-11T05:58:09.204" v="1749"/>
          <ac:spMkLst>
            <pc:docMk/>
            <pc:sldMk cId="2418315412" sldId="1258"/>
            <ac:spMk id="541712" creationId="{00000000-0000-0000-0000-000000000000}"/>
          </ac:spMkLst>
        </pc:spChg>
        <pc:grpChg chg="del">
          <ac:chgData name="K M A Solaiman" userId="61bfeae8-ea51-45f4-81f4-79631245f48b" providerId="ADAL" clId="{FBD374A3-2F72-3A4F-9AAE-9063201BAB76}" dt="2023-09-11T05:58:09.190" v="1729"/>
          <ac:grpSpMkLst>
            <pc:docMk/>
            <pc:sldMk cId="2418315412" sldId="1258"/>
            <ac:grpSpMk id="2" creationId="{00000000-0000-0000-0000-000000000000}"/>
          </ac:grpSpMkLst>
        </pc:grpChg>
        <pc:grpChg chg="del">
          <ac:chgData name="K M A Solaiman" userId="61bfeae8-ea51-45f4-81f4-79631245f48b" providerId="ADAL" clId="{FBD374A3-2F72-3A4F-9AAE-9063201BAB76}" dt="2023-09-11T05:58:09.196" v="1737"/>
          <ac:grpSpMkLst>
            <pc:docMk/>
            <pc:sldMk cId="2418315412" sldId="1258"/>
            <ac:grpSpMk id="3" creationId="{00000000-0000-0000-0000-000000000000}"/>
          </ac:grpSpMkLst>
        </pc:grpChg>
        <pc:grpChg chg="del">
          <ac:chgData name="K M A Solaiman" userId="61bfeae8-ea51-45f4-81f4-79631245f48b" providerId="ADAL" clId="{FBD374A3-2F72-3A4F-9AAE-9063201BAB76}" dt="2023-09-11T05:58:09.182" v="1717"/>
          <ac:grpSpMkLst>
            <pc:docMk/>
            <pc:sldMk cId="2418315412" sldId="1258"/>
            <ac:grpSpMk id="4" creationId="{00000000-0000-0000-0000-000000000000}"/>
          </ac:grpSpMkLst>
        </pc:grpChg>
      </pc:sldChg>
      <pc:sldChg chg="delSp modSp add del mod modTransition delAnim modAnim replTag">
        <pc:chgData name="K M A Solaiman" userId="61bfeae8-ea51-45f4-81f4-79631245f48b" providerId="ADAL" clId="{FBD374A3-2F72-3A4F-9AAE-9063201BAB76}" dt="2023-09-11T05:59:07.619" v="2870" actId="2696"/>
        <pc:sldMkLst>
          <pc:docMk/>
          <pc:sldMk cId="3065062884" sldId="1259"/>
        </pc:sldMkLst>
        <pc:spChg chg="del">
          <ac:chgData name="K M A Solaiman" userId="61bfeae8-ea51-45f4-81f4-79631245f48b" providerId="ADAL" clId="{FBD374A3-2F72-3A4F-9AAE-9063201BAB76}" dt="2023-09-11T05:58:09.232" v="1790"/>
          <ac:spMkLst>
            <pc:docMk/>
            <pc:sldMk cId="3065062884" sldId="1259"/>
            <ac:spMk id="21" creationId="{00000000-0000-0000-0000-000000000000}"/>
          </ac:spMkLst>
        </pc:spChg>
        <pc:spChg chg="mod">
          <ac:chgData name="K M A Solaiman" userId="61bfeae8-ea51-45f4-81f4-79631245f48b" providerId="ADAL" clId="{FBD374A3-2F72-3A4F-9AAE-9063201BAB76}" dt="2023-09-11T05:58:09.236" v="1796"/>
          <ac:spMkLst>
            <pc:docMk/>
            <pc:sldMk cId="3065062884" sldId="1259"/>
            <ac:spMk id="541699" creationId="{00000000-0000-0000-0000-000000000000}"/>
          </ac:spMkLst>
        </pc:spChg>
        <pc:spChg chg="del">
          <ac:chgData name="K M A Solaiman" userId="61bfeae8-ea51-45f4-81f4-79631245f48b" providerId="ADAL" clId="{FBD374A3-2F72-3A4F-9AAE-9063201BAB76}" dt="2023-09-11T05:58:09.219" v="1770"/>
          <ac:spMkLst>
            <pc:docMk/>
            <pc:sldMk cId="3065062884" sldId="1259"/>
            <ac:spMk id="541705" creationId="{00000000-0000-0000-0000-000000000000}"/>
          </ac:spMkLst>
        </pc:spChg>
        <pc:spChg chg="del">
          <ac:chgData name="K M A Solaiman" userId="61bfeae8-ea51-45f4-81f4-79631245f48b" providerId="ADAL" clId="{FBD374A3-2F72-3A4F-9AAE-9063201BAB76}" dt="2023-09-11T05:58:09.235" v="1794"/>
          <ac:spMkLst>
            <pc:docMk/>
            <pc:sldMk cId="3065062884" sldId="1259"/>
            <ac:spMk id="541706" creationId="{00000000-0000-0000-0000-000000000000}"/>
          </ac:spMkLst>
        </pc:spChg>
        <pc:spChg chg="del">
          <ac:chgData name="K M A Solaiman" userId="61bfeae8-ea51-45f4-81f4-79631245f48b" providerId="ADAL" clId="{FBD374A3-2F72-3A4F-9AAE-9063201BAB76}" dt="2023-09-11T05:58:09.222" v="1774"/>
          <ac:spMkLst>
            <pc:docMk/>
            <pc:sldMk cId="3065062884" sldId="1259"/>
            <ac:spMk id="541709" creationId="{00000000-0000-0000-0000-000000000000}"/>
          </ac:spMkLst>
        </pc:spChg>
        <pc:spChg chg="del">
          <ac:chgData name="K M A Solaiman" userId="61bfeae8-ea51-45f4-81f4-79631245f48b" providerId="ADAL" clId="{FBD374A3-2F72-3A4F-9AAE-9063201BAB76}" dt="2023-09-11T05:58:09.227" v="1782"/>
          <ac:spMkLst>
            <pc:docMk/>
            <pc:sldMk cId="3065062884" sldId="1259"/>
            <ac:spMk id="541710" creationId="{00000000-0000-0000-0000-000000000000}"/>
          </ac:spMkLst>
        </pc:spChg>
        <pc:spChg chg="del">
          <ac:chgData name="K M A Solaiman" userId="61bfeae8-ea51-45f4-81f4-79631245f48b" providerId="ADAL" clId="{FBD374A3-2F72-3A4F-9AAE-9063201BAB76}" dt="2023-09-11T05:58:09.237" v="1798"/>
          <ac:spMkLst>
            <pc:docMk/>
            <pc:sldMk cId="3065062884" sldId="1259"/>
            <ac:spMk id="541712" creationId="{00000000-0000-0000-0000-000000000000}"/>
          </ac:spMkLst>
        </pc:spChg>
        <pc:grpChg chg="del">
          <ac:chgData name="K M A Solaiman" userId="61bfeae8-ea51-45f4-81f4-79631245f48b" providerId="ADAL" clId="{FBD374A3-2F72-3A4F-9AAE-9063201BAB76}" dt="2023-09-11T05:58:09.225" v="1778"/>
          <ac:grpSpMkLst>
            <pc:docMk/>
            <pc:sldMk cId="3065062884" sldId="1259"/>
            <ac:grpSpMk id="2" creationId="{00000000-0000-0000-0000-000000000000}"/>
          </ac:grpSpMkLst>
        </pc:grpChg>
        <pc:grpChg chg="del">
          <ac:chgData name="K M A Solaiman" userId="61bfeae8-ea51-45f4-81f4-79631245f48b" providerId="ADAL" clId="{FBD374A3-2F72-3A4F-9AAE-9063201BAB76}" dt="2023-09-11T05:58:09.230" v="1786"/>
          <ac:grpSpMkLst>
            <pc:docMk/>
            <pc:sldMk cId="3065062884" sldId="1259"/>
            <ac:grpSpMk id="3" creationId="{00000000-0000-0000-0000-000000000000}"/>
          </ac:grpSpMkLst>
        </pc:grpChg>
      </pc:sldChg>
      <pc:sldChg chg="delSp modSp add del mod modTransition delAnim modAnim replTag">
        <pc:chgData name="K M A Solaiman" userId="61bfeae8-ea51-45f4-81f4-79631245f48b" providerId="ADAL" clId="{FBD374A3-2F72-3A4F-9AAE-9063201BAB76}" dt="2023-09-11T05:59:07.648" v="2885" actId="2696"/>
        <pc:sldMkLst>
          <pc:docMk/>
          <pc:sldMk cId="3747887702" sldId="1260"/>
        </pc:sldMkLst>
        <pc:spChg chg="del">
          <ac:chgData name="K M A Solaiman" userId="61bfeae8-ea51-45f4-81f4-79631245f48b" providerId="ADAL" clId="{FBD374A3-2F72-3A4F-9AAE-9063201BAB76}" dt="2023-09-11T05:58:09.263" v="1838"/>
          <ac:spMkLst>
            <pc:docMk/>
            <pc:sldMk cId="3747887702" sldId="1260"/>
            <ac:spMk id="21" creationId="{00000000-0000-0000-0000-000000000000}"/>
          </ac:spMkLst>
        </pc:spChg>
        <pc:spChg chg="mod">
          <ac:chgData name="K M A Solaiman" userId="61bfeae8-ea51-45f4-81f4-79631245f48b" providerId="ADAL" clId="{FBD374A3-2F72-3A4F-9AAE-9063201BAB76}" dt="2023-09-11T05:58:09.267" v="1844"/>
          <ac:spMkLst>
            <pc:docMk/>
            <pc:sldMk cId="3747887702" sldId="1260"/>
            <ac:spMk id="541699" creationId="{00000000-0000-0000-0000-000000000000}"/>
          </ac:spMkLst>
        </pc:spChg>
        <pc:spChg chg="del">
          <ac:chgData name="K M A Solaiman" userId="61bfeae8-ea51-45f4-81f4-79631245f48b" providerId="ADAL" clId="{FBD374A3-2F72-3A4F-9AAE-9063201BAB76}" dt="2023-09-11T05:58:09.250" v="1818"/>
          <ac:spMkLst>
            <pc:docMk/>
            <pc:sldMk cId="3747887702" sldId="1260"/>
            <ac:spMk id="541705" creationId="{00000000-0000-0000-0000-000000000000}"/>
          </ac:spMkLst>
        </pc:spChg>
        <pc:spChg chg="del">
          <ac:chgData name="K M A Solaiman" userId="61bfeae8-ea51-45f4-81f4-79631245f48b" providerId="ADAL" clId="{FBD374A3-2F72-3A4F-9AAE-9063201BAB76}" dt="2023-09-11T05:58:09.266" v="1842"/>
          <ac:spMkLst>
            <pc:docMk/>
            <pc:sldMk cId="3747887702" sldId="1260"/>
            <ac:spMk id="541706" creationId="{00000000-0000-0000-0000-000000000000}"/>
          </ac:spMkLst>
        </pc:spChg>
        <pc:spChg chg="del">
          <ac:chgData name="K M A Solaiman" userId="61bfeae8-ea51-45f4-81f4-79631245f48b" providerId="ADAL" clId="{FBD374A3-2F72-3A4F-9AAE-9063201BAB76}" dt="2023-09-11T05:58:09.253" v="1822"/>
          <ac:spMkLst>
            <pc:docMk/>
            <pc:sldMk cId="3747887702" sldId="1260"/>
            <ac:spMk id="541709" creationId="{00000000-0000-0000-0000-000000000000}"/>
          </ac:spMkLst>
        </pc:spChg>
        <pc:spChg chg="del">
          <ac:chgData name="K M A Solaiman" userId="61bfeae8-ea51-45f4-81f4-79631245f48b" providerId="ADAL" clId="{FBD374A3-2F72-3A4F-9AAE-9063201BAB76}" dt="2023-09-11T05:58:09.258" v="1830"/>
          <ac:spMkLst>
            <pc:docMk/>
            <pc:sldMk cId="3747887702" sldId="1260"/>
            <ac:spMk id="541710" creationId="{00000000-0000-0000-0000-000000000000}"/>
          </ac:spMkLst>
        </pc:spChg>
        <pc:spChg chg="del">
          <ac:chgData name="K M A Solaiman" userId="61bfeae8-ea51-45f4-81f4-79631245f48b" providerId="ADAL" clId="{FBD374A3-2F72-3A4F-9AAE-9063201BAB76}" dt="2023-09-11T05:58:09.268" v="1846"/>
          <ac:spMkLst>
            <pc:docMk/>
            <pc:sldMk cId="3747887702" sldId="1260"/>
            <ac:spMk id="541712" creationId="{00000000-0000-0000-0000-000000000000}"/>
          </ac:spMkLst>
        </pc:spChg>
        <pc:grpChg chg="del">
          <ac:chgData name="K M A Solaiman" userId="61bfeae8-ea51-45f4-81f4-79631245f48b" providerId="ADAL" clId="{FBD374A3-2F72-3A4F-9AAE-9063201BAB76}" dt="2023-09-11T05:58:09.255" v="1826"/>
          <ac:grpSpMkLst>
            <pc:docMk/>
            <pc:sldMk cId="3747887702" sldId="1260"/>
            <ac:grpSpMk id="2" creationId="{00000000-0000-0000-0000-000000000000}"/>
          </ac:grpSpMkLst>
        </pc:grpChg>
        <pc:grpChg chg="del">
          <ac:chgData name="K M A Solaiman" userId="61bfeae8-ea51-45f4-81f4-79631245f48b" providerId="ADAL" clId="{FBD374A3-2F72-3A4F-9AAE-9063201BAB76}" dt="2023-09-11T05:58:09.261" v="1834"/>
          <ac:grpSpMkLst>
            <pc:docMk/>
            <pc:sldMk cId="3747887702" sldId="1260"/>
            <ac:grpSpMk id="3" creationId="{00000000-0000-0000-0000-000000000000}"/>
          </ac:grpSpMkLst>
        </pc:grpChg>
      </pc:sldChg>
      <pc:sldChg chg="delSp modSp add del mod modTransition delAnim modAnim replTag">
        <pc:chgData name="K M A Solaiman" userId="61bfeae8-ea51-45f4-81f4-79631245f48b" providerId="ADAL" clId="{FBD374A3-2F72-3A4F-9AAE-9063201BAB76}" dt="2023-09-11T05:59:07.638" v="2879" actId="2696"/>
        <pc:sldMkLst>
          <pc:docMk/>
          <pc:sldMk cId="1248686836" sldId="1261"/>
        </pc:sldMkLst>
        <pc:spChg chg="del">
          <ac:chgData name="K M A Solaiman" userId="61bfeae8-ea51-45f4-81f4-79631245f48b" providerId="ADAL" clId="{FBD374A3-2F72-3A4F-9AAE-9063201BAB76}" dt="2023-09-11T05:58:09.290" v="1884"/>
          <ac:spMkLst>
            <pc:docMk/>
            <pc:sldMk cId="1248686836" sldId="1261"/>
            <ac:spMk id="21" creationId="{00000000-0000-0000-0000-000000000000}"/>
          </ac:spMkLst>
        </pc:spChg>
        <pc:spChg chg="mod">
          <ac:chgData name="K M A Solaiman" userId="61bfeae8-ea51-45f4-81f4-79631245f48b" providerId="ADAL" clId="{FBD374A3-2F72-3A4F-9AAE-9063201BAB76}" dt="2023-09-11T05:58:09.294" v="1890"/>
          <ac:spMkLst>
            <pc:docMk/>
            <pc:sldMk cId="1248686836" sldId="1261"/>
            <ac:spMk id="541699" creationId="{00000000-0000-0000-0000-000000000000}"/>
          </ac:spMkLst>
        </pc:spChg>
        <pc:spChg chg="del">
          <ac:chgData name="K M A Solaiman" userId="61bfeae8-ea51-45f4-81f4-79631245f48b" providerId="ADAL" clId="{FBD374A3-2F72-3A4F-9AAE-9063201BAB76}" dt="2023-09-11T05:58:09.293" v="1888"/>
          <ac:spMkLst>
            <pc:docMk/>
            <pc:sldMk cId="1248686836" sldId="1261"/>
            <ac:spMk id="541706" creationId="{00000000-0000-0000-0000-000000000000}"/>
          </ac:spMkLst>
        </pc:spChg>
        <pc:spChg chg="del">
          <ac:chgData name="K M A Solaiman" userId="61bfeae8-ea51-45f4-81f4-79631245f48b" providerId="ADAL" clId="{FBD374A3-2F72-3A4F-9AAE-9063201BAB76}" dt="2023-09-11T05:58:09.280" v="1868"/>
          <ac:spMkLst>
            <pc:docMk/>
            <pc:sldMk cId="1248686836" sldId="1261"/>
            <ac:spMk id="541709" creationId="{00000000-0000-0000-0000-000000000000}"/>
          </ac:spMkLst>
        </pc:spChg>
        <pc:spChg chg="del">
          <ac:chgData name="K M A Solaiman" userId="61bfeae8-ea51-45f4-81f4-79631245f48b" providerId="ADAL" clId="{FBD374A3-2F72-3A4F-9AAE-9063201BAB76}" dt="2023-09-11T05:58:09.285" v="1876"/>
          <ac:spMkLst>
            <pc:docMk/>
            <pc:sldMk cId="1248686836" sldId="1261"/>
            <ac:spMk id="541710" creationId="{00000000-0000-0000-0000-000000000000}"/>
          </ac:spMkLst>
        </pc:spChg>
        <pc:spChg chg="del">
          <ac:chgData name="K M A Solaiman" userId="61bfeae8-ea51-45f4-81f4-79631245f48b" providerId="ADAL" clId="{FBD374A3-2F72-3A4F-9AAE-9063201BAB76}" dt="2023-09-11T05:58:09.295" v="1892"/>
          <ac:spMkLst>
            <pc:docMk/>
            <pc:sldMk cId="1248686836" sldId="1261"/>
            <ac:spMk id="541712" creationId="{00000000-0000-0000-0000-000000000000}"/>
          </ac:spMkLst>
        </pc:spChg>
        <pc:grpChg chg="del">
          <ac:chgData name="K M A Solaiman" userId="61bfeae8-ea51-45f4-81f4-79631245f48b" providerId="ADAL" clId="{FBD374A3-2F72-3A4F-9AAE-9063201BAB76}" dt="2023-09-11T05:58:09.283" v="1872"/>
          <ac:grpSpMkLst>
            <pc:docMk/>
            <pc:sldMk cId="1248686836" sldId="1261"/>
            <ac:grpSpMk id="2" creationId="{00000000-0000-0000-0000-000000000000}"/>
          </ac:grpSpMkLst>
        </pc:grpChg>
        <pc:grpChg chg="del">
          <ac:chgData name="K M A Solaiman" userId="61bfeae8-ea51-45f4-81f4-79631245f48b" providerId="ADAL" clId="{FBD374A3-2F72-3A4F-9AAE-9063201BAB76}" dt="2023-09-11T05:58:09.288" v="1880"/>
          <ac:grpSpMkLst>
            <pc:docMk/>
            <pc:sldMk cId="1248686836" sldId="1261"/>
            <ac:grpSpMk id="3" creationId="{00000000-0000-0000-0000-000000000000}"/>
          </ac:grpSpMkLst>
        </pc:grpChg>
      </pc:sldChg>
      <pc:sldChg chg="delSp modSp add del mod modTransition delAnim modAnim replTag">
        <pc:chgData name="K M A Solaiman" userId="61bfeae8-ea51-45f4-81f4-79631245f48b" providerId="ADAL" clId="{FBD374A3-2F72-3A4F-9AAE-9063201BAB76}" dt="2023-09-11T05:59:07.646" v="2884" actId="2696"/>
        <pc:sldMkLst>
          <pc:docMk/>
          <pc:sldMk cId="394482650" sldId="1262"/>
        </pc:sldMkLst>
        <pc:spChg chg="del">
          <ac:chgData name="K M A Solaiman" userId="61bfeae8-ea51-45f4-81f4-79631245f48b" providerId="ADAL" clId="{FBD374A3-2F72-3A4F-9AAE-9063201BAB76}" dt="2023-09-11T05:58:09.317" v="1929"/>
          <ac:spMkLst>
            <pc:docMk/>
            <pc:sldMk cId="394482650" sldId="1262"/>
            <ac:spMk id="21" creationId="{00000000-0000-0000-0000-000000000000}"/>
          </ac:spMkLst>
        </pc:spChg>
        <pc:spChg chg="mod">
          <ac:chgData name="K M A Solaiman" userId="61bfeae8-ea51-45f4-81f4-79631245f48b" providerId="ADAL" clId="{FBD374A3-2F72-3A4F-9AAE-9063201BAB76}" dt="2023-09-11T05:58:09.320" v="1935"/>
          <ac:spMkLst>
            <pc:docMk/>
            <pc:sldMk cId="394482650" sldId="1262"/>
            <ac:spMk id="541699" creationId="{00000000-0000-0000-0000-000000000000}"/>
          </ac:spMkLst>
        </pc:spChg>
        <pc:spChg chg="del">
          <ac:chgData name="K M A Solaiman" userId="61bfeae8-ea51-45f4-81f4-79631245f48b" providerId="ADAL" clId="{FBD374A3-2F72-3A4F-9AAE-9063201BAB76}" dt="2023-09-11T05:58:09.319" v="1933"/>
          <ac:spMkLst>
            <pc:docMk/>
            <pc:sldMk cId="394482650" sldId="1262"/>
            <ac:spMk id="541706" creationId="{00000000-0000-0000-0000-000000000000}"/>
          </ac:spMkLst>
        </pc:spChg>
        <pc:spChg chg="del">
          <ac:chgData name="K M A Solaiman" userId="61bfeae8-ea51-45f4-81f4-79631245f48b" providerId="ADAL" clId="{FBD374A3-2F72-3A4F-9AAE-9063201BAB76}" dt="2023-09-11T05:58:09.305" v="1913"/>
          <ac:spMkLst>
            <pc:docMk/>
            <pc:sldMk cId="394482650" sldId="1262"/>
            <ac:spMk id="541709" creationId="{00000000-0000-0000-0000-000000000000}"/>
          </ac:spMkLst>
        </pc:spChg>
        <pc:spChg chg="del">
          <ac:chgData name="K M A Solaiman" userId="61bfeae8-ea51-45f4-81f4-79631245f48b" providerId="ADAL" clId="{FBD374A3-2F72-3A4F-9AAE-9063201BAB76}" dt="2023-09-11T05:58:09.311" v="1921"/>
          <ac:spMkLst>
            <pc:docMk/>
            <pc:sldMk cId="394482650" sldId="1262"/>
            <ac:spMk id="541710" creationId="{00000000-0000-0000-0000-000000000000}"/>
          </ac:spMkLst>
        </pc:spChg>
        <pc:spChg chg="del">
          <ac:chgData name="K M A Solaiman" userId="61bfeae8-ea51-45f4-81f4-79631245f48b" providerId="ADAL" clId="{FBD374A3-2F72-3A4F-9AAE-9063201BAB76}" dt="2023-09-11T05:58:09.322" v="1937"/>
          <ac:spMkLst>
            <pc:docMk/>
            <pc:sldMk cId="394482650" sldId="1262"/>
            <ac:spMk id="541712" creationId="{00000000-0000-0000-0000-000000000000}"/>
          </ac:spMkLst>
        </pc:spChg>
        <pc:grpChg chg="del">
          <ac:chgData name="K M A Solaiman" userId="61bfeae8-ea51-45f4-81f4-79631245f48b" providerId="ADAL" clId="{FBD374A3-2F72-3A4F-9AAE-9063201BAB76}" dt="2023-09-11T05:58:09.308" v="1917"/>
          <ac:grpSpMkLst>
            <pc:docMk/>
            <pc:sldMk cId="394482650" sldId="1262"/>
            <ac:grpSpMk id="2" creationId="{00000000-0000-0000-0000-000000000000}"/>
          </ac:grpSpMkLst>
        </pc:grpChg>
        <pc:grpChg chg="del">
          <ac:chgData name="K M A Solaiman" userId="61bfeae8-ea51-45f4-81f4-79631245f48b" providerId="ADAL" clId="{FBD374A3-2F72-3A4F-9AAE-9063201BAB76}" dt="2023-09-11T05:58:09.314" v="1925"/>
          <ac:grpSpMkLst>
            <pc:docMk/>
            <pc:sldMk cId="394482650" sldId="1262"/>
            <ac:grpSpMk id="3" creationId="{00000000-0000-0000-0000-000000000000}"/>
          </ac:grpSpMkLst>
        </pc:grpChg>
      </pc:sldChg>
      <pc:sldChg chg="delSp modSp add del mod modTransition delAnim modAnim replTag">
        <pc:chgData name="K M A Solaiman" userId="61bfeae8-ea51-45f4-81f4-79631245f48b" providerId="ADAL" clId="{FBD374A3-2F72-3A4F-9AAE-9063201BAB76}" dt="2023-09-11T05:59:07.636" v="2878" actId="2696"/>
        <pc:sldMkLst>
          <pc:docMk/>
          <pc:sldMk cId="3235393386" sldId="1263"/>
        </pc:sldMkLst>
        <pc:spChg chg="del">
          <ac:chgData name="K M A Solaiman" userId="61bfeae8-ea51-45f4-81f4-79631245f48b" providerId="ADAL" clId="{FBD374A3-2F72-3A4F-9AAE-9063201BAB76}" dt="2023-09-11T05:58:09.347" v="1972"/>
          <ac:spMkLst>
            <pc:docMk/>
            <pc:sldMk cId="3235393386" sldId="1263"/>
            <ac:spMk id="21" creationId="{00000000-0000-0000-0000-000000000000}"/>
          </ac:spMkLst>
        </pc:spChg>
        <pc:spChg chg="mod">
          <ac:chgData name="K M A Solaiman" userId="61bfeae8-ea51-45f4-81f4-79631245f48b" providerId="ADAL" clId="{FBD374A3-2F72-3A4F-9AAE-9063201BAB76}" dt="2023-09-11T05:58:09.350" v="1978"/>
          <ac:spMkLst>
            <pc:docMk/>
            <pc:sldMk cId="3235393386" sldId="1263"/>
            <ac:spMk id="541699" creationId="{00000000-0000-0000-0000-000000000000}"/>
          </ac:spMkLst>
        </pc:spChg>
        <pc:spChg chg="del">
          <ac:chgData name="K M A Solaiman" userId="61bfeae8-ea51-45f4-81f4-79631245f48b" providerId="ADAL" clId="{FBD374A3-2F72-3A4F-9AAE-9063201BAB76}" dt="2023-09-11T05:58:09.349" v="1976"/>
          <ac:spMkLst>
            <pc:docMk/>
            <pc:sldMk cId="3235393386" sldId="1263"/>
            <ac:spMk id="541706" creationId="{00000000-0000-0000-0000-000000000000}"/>
          </ac:spMkLst>
        </pc:spChg>
        <pc:spChg chg="del">
          <ac:chgData name="K M A Solaiman" userId="61bfeae8-ea51-45f4-81f4-79631245f48b" providerId="ADAL" clId="{FBD374A3-2F72-3A4F-9AAE-9063201BAB76}" dt="2023-09-11T05:58:09.341" v="1964"/>
          <ac:spMkLst>
            <pc:docMk/>
            <pc:sldMk cId="3235393386" sldId="1263"/>
            <ac:spMk id="541710" creationId="{00000000-0000-0000-0000-000000000000}"/>
          </ac:spMkLst>
        </pc:spChg>
        <pc:spChg chg="del">
          <ac:chgData name="K M A Solaiman" userId="61bfeae8-ea51-45f4-81f4-79631245f48b" providerId="ADAL" clId="{FBD374A3-2F72-3A4F-9AAE-9063201BAB76}" dt="2023-09-11T05:58:09.352" v="1980"/>
          <ac:spMkLst>
            <pc:docMk/>
            <pc:sldMk cId="3235393386" sldId="1263"/>
            <ac:spMk id="541712" creationId="{00000000-0000-0000-0000-000000000000}"/>
          </ac:spMkLst>
        </pc:spChg>
        <pc:grpChg chg="del">
          <ac:chgData name="K M A Solaiman" userId="61bfeae8-ea51-45f4-81f4-79631245f48b" providerId="ADAL" clId="{FBD374A3-2F72-3A4F-9AAE-9063201BAB76}" dt="2023-09-11T05:58:09.338" v="1960"/>
          <ac:grpSpMkLst>
            <pc:docMk/>
            <pc:sldMk cId="3235393386" sldId="1263"/>
            <ac:grpSpMk id="2" creationId="{00000000-0000-0000-0000-000000000000}"/>
          </ac:grpSpMkLst>
        </pc:grpChg>
        <pc:grpChg chg="del">
          <ac:chgData name="K M A Solaiman" userId="61bfeae8-ea51-45f4-81f4-79631245f48b" providerId="ADAL" clId="{FBD374A3-2F72-3A4F-9AAE-9063201BAB76}" dt="2023-09-11T05:58:09.344" v="1968"/>
          <ac:grpSpMkLst>
            <pc:docMk/>
            <pc:sldMk cId="3235393386" sldId="1263"/>
            <ac:grpSpMk id="3" creationId="{00000000-0000-0000-0000-000000000000}"/>
          </ac:grpSpMkLst>
        </pc:grpChg>
      </pc:sldChg>
      <pc:sldChg chg="delSp modSp add del mod modTransition delAnim modAnim replTag">
        <pc:chgData name="K M A Solaiman" userId="61bfeae8-ea51-45f4-81f4-79631245f48b" providerId="ADAL" clId="{FBD374A3-2F72-3A4F-9AAE-9063201BAB76}" dt="2023-09-11T05:59:07.634" v="2877" actId="2696"/>
        <pc:sldMkLst>
          <pc:docMk/>
          <pc:sldMk cId="2899710154" sldId="1264"/>
        </pc:sldMkLst>
        <pc:spChg chg="del">
          <ac:chgData name="K M A Solaiman" userId="61bfeae8-ea51-45f4-81f4-79631245f48b" providerId="ADAL" clId="{FBD374A3-2F72-3A4F-9AAE-9063201BAB76}" dt="2023-09-11T05:58:09.371" v="2014"/>
          <ac:spMkLst>
            <pc:docMk/>
            <pc:sldMk cId="2899710154" sldId="1264"/>
            <ac:spMk id="21" creationId="{00000000-0000-0000-0000-000000000000}"/>
          </ac:spMkLst>
        </pc:spChg>
        <pc:spChg chg="mod">
          <ac:chgData name="K M A Solaiman" userId="61bfeae8-ea51-45f4-81f4-79631245f48b" providerId="ADAL" clId="{FBD374A3-2F72-3A4F-9AAE-9063201BAB76}" dt="2023-09-11T05:58:09.374" v="2020"/>
          <ac:spMkLst>
            <pc:docMk/>
            <pc:sldMk cId="2899710154" sldId="1264"/>
            <ac:spMk id="541699" creationId="{00000000-0000-0000-0000-000000000000}"/>
          </ac:spMkLst>
        </pc:spChg>
        <pc:spChg chg="del">
          <ac:chgData name="K M A Solaiman" userId="61bfeae8-ea51-45f4-81f4-79631245f48b" providerId="ADAL" clId="{FBD374A3-2F72-3A4F-9AAE-9063201BAB76}" dt="2023-09-11T05:58:09.373" v="2018"/>
          <ac:spMkLst>
            <pc:docMk/>
            <pc:sldMk cId="2899710154" sldId="1264"/>
            <ac:spMk id="541706" creationId="{00000000-0000-0000-0000-000000000000}"/>
          </ac:spMkLst>
        </pc:spChg>
        <pc:spChg chg="del">
          <ac:chgData name="K M A Solaiman" userId="61bfeae8-ea51-45f4-81f4-79631245f48b" providerId="ADAL" clId="{FBD374A3-2F72-3A4F-9AAE-9063201BAB76}" dt="2023-09-11T05:58:09.366" v="2006"/>
          <ac:spMkLst>
            <pc:docMk/>
            <pc:sldMk cId="2899710154" sldId="1264"/>
            <ac:spMk id="541710" creationId="{00000000-0000-0000-0000-000000000000}"/>
          </ac:spMkLst>
        </pc:spChg>
        <pc:spChg chg="del">
          <ac:chgData name="K M A Solaiman" userId="61bfeae8-ea51-45f4-81f4-79631245f48b" providerId="ADAL" clId="{FBD374A3-2F72-3A4F-9AAE-9063201BAB76}" dt="2023-09-11T05:58:09.375" v="2022"/>
          <ac:spMkLst>
            <pc:docMk/>
            <pc:sldMk cId="2899710154" sldId="1264"/>
            <ac:spMk id="541712" creationId="{00000000-0000-0000-0000-000000000000}"/>
          </ac:spMkLst>
        </pc:spChg>
        <pc:grpChg chg="del">
          <ac:chgData name="K M A Solaiman" userId="61bfeae8-ea51-45f4-81f4-79631245f48b" providerId="ADAL" clId="{FBD374A3-2F72-3A4F-9AAE-9063201BAB76}" dt="2023-09-11T05:58:09.363" v="2002"/>
          <ac:grpSpMkLst>
            <pc:docMk/>
            <pc:sldMk cId="2899710154" sldId="1264"/>
            <ac:grpSpMk id="2" creationId="{00000000-0000-0000-0000-000000000000}"/>
          </ac:grpSpMkLst>
        </pc:grpChg>
        <pc:grpChg chg="del">
          <ac:chgData name="K M A Solaiman" userId="61bfeae8-ea51-45f4-81f4-79631245f48b" providerId="ADAL" clId="{FBD374A3-2F72-3A4F-9AAE-9063201BAB76}" dt="2023-09-11T05:58:09.368" v="2010"/>
          <ac:grpSpMkLst>
            <pc:docMk/>
            <pc:sldMk cId="2899710154" sldId="1264"/>
            <ac:grpSpMk id="3" creationId="{00000000-0000-0000-0000-000000000000}"/>
          </ac:grpSpMkLst>
        </pc:grpChg>
      </pc:sldChg>
      <pc:sldChg chg="delSp modSp add del mod modTransition delAnim modAnim replTag">
        <pc:chgData name="K M A Solaiman" userId="61bfeae8-ea51-45f4-81f4-79631245f48b" providerId="ADAL" clId="{FBD374A3-2F72-3A4F-9AAE-9063201BAB76}" dt="2023-09-11T05:59:07.625" v="2873" actId="2696"/>
        <pc:sldMkLst>
          <pc:docMk/>
          <pc:sldMk cId="1302202410" sldId="1265"/>
        </pc:sldMkLst>
        <pc:spChg chg="del">
          <ac:chgData name="K M A Solaiman" userId="61bfeae8-ea51-45f4-81f4-79631245f48b" providerId="ADAL" clId="{FBD374A3-2F72-3A4F-9AAE-9063201BAB76}" dt="2023-09-11T05:58:09.406" v="2054"/>
          <ac:spMkLst>
            <pc:docMk/>
            <pc:sldMk cId="1302202410" sldId="1265"/>
            <ac:spMk id="21" creationId="{00000000-0000-0000-0000-000000000000}"/>
          </ac:spMkLst>
        </pc:spChg>
        <pc:spChg chg="mod">
          <ac:chgData name="K M A Solaiman" userId="61bfeae8-ea51-45f4-81f4-79631245f48b" providerId="ADAL" clId="{FBD374A3-2F72-3A4F-9AAE-9063201BAB76}" dt="2023-09-11T05:58:09.409" v="2060"/>
          <ac:spMkLst>
            <pc:docMk/>
            <pc:sldMk cId="1302202410" sldId="1265"/>
            <ac:spMk id="541699" creationId="{00000000-0000-0000-0000-000000000000}"/>
          </ac:spMkLst>
        </pc:spChg>
        <pc:spChg chg="del">
          <ac:chgData name="K M A Solaiman" userId="61bfeae8-ea51-45f4-81f4-79631245f48b" providerId="ADAL" clId="{FBD374A3-2F72-3A4F-9AAE-9063201BAB76}" dt="2023-09-11T05:58:09.408" v="2058"/>
          <ac:spMkLst>
            <pc:docMk/>
            <pc:sldMk cId="1302202410" sldId="1265"/>
            <ac:spMk id="541706" creationId="{00000000-0000-0000-0000-000000000000}"/>
          </ac:spMkLst>
        </pc:spChg>
        <pc:spChg chg="del">
          <ac:chgData name="K M A Solaiman" userId="61bfeae8-ea51-45f4-81f4-79631245f48b" providerId="ADAL" clId="{FBD374A3-2F72-3A4F-9AAE-9063201BAB76}" dt="2023-09-11T05:58:09.401" v="2046"/>
          <ac:spMkLst>
            <pc:docMk/>
            <pc:sldMk cId="1302202410" sldId="1265"/>
            <ac:spMk id="541710" creationId="{00000000-0000-0000-0000-000000000000}"/>
          </ac:spMkLst>
        </pc:spChg>
        <pc:spChg chg="del">
          <ac:chgData name="K M A Solaiman" userId="61bfeae8-ea51-45f4-81f4-79631245f48b" providerId="ADAL" clId="{FBD374A3-2F72-3A4F-9AAE-9063201BAB76}" dt="2023-09-11T05:58:09.410" v="2062"/>
          <ac:spMkLst>
            <pc:docMk/>
            <pc:sldMk cId="1302202410" sldId="1265"/>
            <ac:spMk id="541712" creationId="{00000000-0000-0000-0000-000000000000}"/>
          </ac:spMkLst>
        </pc:spChg>
        <pc:grpChg chg="del">
          <ac:chgData name="K M A Solaiman" userId="61bfeae8-ea51-45f4-81f4-79631245f48b" providerId="ADAL" clId="{FBD374A3-2F72-3A4F-9AAE-9063201BAB76}" dt="2023-09-11T05:58:09.403" v="2050"/>
          <ac:grpSpMkLst>
            <pc:docMk/>
            <pc:sldMk cId="1302202410" sldId="1265"/>
            <ac:grpSpMk id="3" creationId="{00000000-0000-0000-0000-000000000000}"/>
          </ac:grpSpMkLst>
        </pc:grpChg>
      </pc:sldChg>
      <pc:sldChg chg="delSp modSp add del mod modTransition delAnim modAnim replTag">
        <pc:chgData name="K M A Solaiman" userId="61bfeae8-ea51-45f4-81f4-79631245f48b" providerId="ADAL" clId="{FBD374A3-2F72-3A4F-9AAE-9063201BAB76}" dt="2023-09-11T05:59:07.645" v="2883" actId="2696"/>
        <pc:sldMkLst>
          <pc:docMk/>
          <pc:sldMk cId="2066449291" sldId="1266"/>
        </pc:sldMkLst>
        <pc:spChg chg="del">
          <ac:chgData name="K M A Solaiman" userId="61bfeae8-ea51-45f4-81f4-79631245f48b" providerId="ADAL" clId="{FBD374A3-2F72-3A4F-9AAE-9063201BAB76}" dt="2023-09-11T05:58:09.427" v="2093"/>
          <ac:spMkLst>
            <pc:docMk/>
            <pc:sldMk cId="2066449291" sldId="1266"/>
            <ac:spMk id="21" creationId="{00000000-0000-0000-0000-000000000000}"/>
          </ac:spMkLst>
        </pc:spChg>
        <pc:spChg chg="mod">
          <ac:chgData name="K M A Solaiman" userId="61bfeae8-ea51-45f4-81f4-79631245f48b" providerId="ADAL" clId="{FBD374A3-2F72-3A4F-9AAE-9063201BAB76}" dt="2023-09-11T05:58:09.431" v="2099"/>
          <ac:spMkLst>
            <pc:docMk/>
            <pc:sldMk cId="2066449291" sldId="1266"/>
            <ac:spMk id="541699" creationId="{00000000-0000-0000-0000-000000000000}"/>
          </ac:spMkLst>
        </pc:spChg>
        <pc:spChg chg="del">
          <ac:chgData name="K M A Solaiman" userId="61bfeae8-ea51-45f4-81f4-79631245f48b" providerId="ADAL" clId="{FBD374A3-2F72-3A4F-9AAE-9063201BAB76}" dt="2023-09-11T05:58:09.430" v="2097"/>
          <ac:spMkLst>
            <pc:docMk/>
            <pc:sldMk cId="2066449291" sldId="1266"/>
            <ac:spMk id="541706" creationId="{00000000-0000-0000-0000-000000000000}"/>
          </ac:spMkLst>
        </pc:spChg>
        <pc:spChg chg="del">
          <ac:chgData name="K M A Solaiman" userId="61bfeae8-ea51-45f4-81f4-79631245f48b" providerId="ADAL" clId="{FBD374A3-2F72-3A4F-9AAE-9063201BAB76}" dt="2023-09-11T05:58:09.422" v="2085"/>
          <ac:spMkLst>
            <pc:docMk/>
            <pc:sldMk cId="2066449291" sldId="1266"/>
            <ac:spMk id="541710" creationId="{00000000-0000-0000-0000-000000000000}"/>
          </ac:spMkLst>
        </pc:spChg>
        <pc:spChg chg="del">
          <ac:chgData name="K M A Solaiman" userId="61bfeae8-ea51-45f4-81f4-79631245f48b" providerId="ADAL" clId="{FBD374A3-2F72-3A4F-9AAE-9063201BAB76}" dt="2023-09-11T05:58:09.432" v="2101"/>
          <ac:spMkLst>
            <pc:docMk/>
            <pc:sldMk cId="2066449291" sldId="1266"/>
            <ac:spMk id="541712" creationId="{00000000-0000-0000-0000-000000000000}"/>
          </ac:spMkLst>
        </pc:spChg>
        <pc:grpChg chg="del">
          <ac:chgData name="K M A Solaiman" userId="61bfeae8-ea51-45f4-81f4-79631245f48b" providerId="ADAL" clId="{FBD374A3-2F72-3A4F-9AAE-9063201BAB76}" dt="2023-09-11T05:58:09.425" v="2089"/>
          <ac:grpSpMkLst>
            <pc:docMk/>
            <pc:sldMk cId="2066449291" sldId="1266"/>
            <ac:grpSpMk id="3" creationId="{00000000-0000-0000-0000-000000000000}"/>
          </ac:grpSpMkLst>
        </pc:grpChg>
      </pc:sldChg>
      <pc:sldChg chg="delSp modSp add del mod modTransition delAnim modAnim replTag">
        <pc:chgData name="K M A Solaiman" userId="61bfeae8-ea51-45f4-81f4-79631245f48b" providerId="ADAL" clId="{FBD374A3-2F72-3A4F-9AAE-9063201BAB76}" dt="2023-09-11T05:59:07.621" v="2871" actId="2696"/>
        <pc:sldMkLst>
          <pc:docMk/>
          <pc:sldMk cId="930804097" sldId="1267"/>
        </pc:sldMkLst>
        <pc:spChg chg="del">
          <ac:chgData name="K M A Solaiman" userId="61bfeae8-ea51-45f4-81f4-79631245f48b" providerId="ADAL" clId="{FBD374A3-2F72-3A4F-9AAE-9063201BAB76}" dt="2023-09-11T05:58:09.448" v="2130"/>
          <ac:spMkLst>
            <pc:docMk/>
            <pc:sldMk cId="930804097" sldId="1267"/>
            <ac:spMk id="21" creationId="{00000000-0000-0000-0000-000000000000}"/>
          </ac:spMkLst>
        </pc:spChg>
        <pc:spChg chg="mod">
          <ac:chgData name="K M A Solaiman" userId="61bfeae8-ea51-45f4-81f4-79631245f48b" providerId="ADAL" clId="{FBD374A3-2F72-3A4F-9AAE-9063201BAB76}" dt="2023-09-11T05:58:09.452" v="2136"/>
          <ac:spMkLst>
            <pc:docMk/>
            <pc:sldMk cId="930804097" sldId="1267"/>
            <ac:spMk id="541699" creationId="{00000000-0000-0000-0000-000000000000}"/>
          </ac:spMkLst>
        </pc:spChg>
        <pc:spChg chg="del">
          <ac:chgData name="K M A Solaiman" userId="61bfeae8-ea51-45f4-81f4-79631245f48b" providerId="ADAL" clId="{FBD374A3-2F72-3A4F-9AAE-9063201BAB76}" dt="2023-09-11T05:58:09.451" v="2134"/>
          <ac:spMkLst>
            <pc:docMk/>
            <pc:sldMk cId="930804097" sldId="1267"/>
            <ac:spMk id="541706" creationId="{00000000-0000-0000-0000-000000000000}"/>
          </ac:spMkLst>
        </pc:spChg>
        <pc:spChg chg="del">
          <ac:chgData name="K M A Solaiman" userId="61bfeae8-ea51-45f4-81f4-79631245f48b" providerId="ADAL" clId="{FBD374A3-2F72-3A4F-9AAE-9063201BAB76}" dt="2023-09-11T05:58:09.454" v="2138"/>
          <ac:spMkLst>
            <pc:docMk/>
            <pc:sldMk cId="930804097" sldId="1267"/>
            <ac:spMk id="541712" creationId="{00000000-0000-0000-0000-000000000000}"/>
          </ac:spMkLst>
        </pc:spChg>
        <pc:grpChg chg="del">
          <ac:chgData name="K M A Solaiman" userId="61bfeae8-ea51-45f4-81f4-79631245f48b" providerId="ADAL" clId="{FBD374A3-2F72-3A4F-9AAE-9063201BAB76}" dt="2023-09-11T05:58:09.446" v="2126"/>
          <ac:grpSpMkLst>
            <pc:docMk/>
            <pc:sldMk cId="930804097" sldId="1267"/>
            <ac:grpSpMk id="3" creationId="{00000000-0000-0000-0000-000000000000}"/>
          </ac:grpSpMkLst>
        </pc:grpChg>
      </pc:sldChg>
      <pc:sldChg chg="delSp modSp add del mod modTransition delAnim modAnim replTag">
        <pc:chgData name="K M A Solaiman" userId="61bfeae8-ea51-45f4-81f4-79631245f48b" providerId="ADAL" clId="{FBD374A3-2F72-3A4F-9AAE-9063201BAB76}" dt="2023-09-11T05:59:07.617" v="2869" actId="2696"/>
        <pc:sldMkLst>
          <pc:docMk/>
          <pc:sldMk cId="4001408935" sldId="1268"/>
        </pc:sldMkLst>
        <pc:spChg chg="del">
          <ac:chgData name="K M A Solaiman" userId="61bfeae8-ea51-45f4-81f4-79631245f48b" providerId="ADAL" clId="{FBD374A3-2F72-3A4F-9AAE-9063201BAB76}" dt="2023-09-11T05:58:09.469" v="2166"/>
          <ac:spMkLst>
            <pc:docMk/>
            <pc:sldMk cId="4001408935" sldId="1268"/>
            <ac:spMk id="21" creationId="{00000000-0000-0000-0000-000000000000}"/>
          </ac:spMkLst>
        </pc:spChg>
        <pc:spChg chg="mod">
          <ac:chgData name="K M A Solaiman" userId="61bfeae8-ea51-45f4-81f4-79631245f48b" providerId="ADAL" clId="{FBD374A3-2F72-3A4F-9AAE-9063201BAB76}" dt="2023-09-11T05:58:09.473" v="2172"/>
          <ac:spMkLst>
            <pc:docMk/>
            <pc:sldMk cId="4001408935" sldId="1268"/>
            <ac:spMk id="541699" creationId="{00000000-0000-0000-0000-000000000000}"/>
          </ac:spMkLst>
        </pc:spChg>
        <pc:spChg chg="del">
          <ac:chgData name="K M A Solaiman" userId="61bfeae8-ea51-45f4-81f4-79631245f48b" providerId="ADAL" clId="{FBD374A3-2F72-3A4F-9AAE-9063201BAB76}" dt="2023-09-11T05:58:09.471" v="2170"/>
          <ac:spMkLst>
            <pc:docMk/>
            <pc:sldMk cId="4001408935" sldId="1268"/>
            <ac:spMk id="541706" creationId="{00000000-0000-0000-0000-000000000000}"/>
          </ac:spMkLst>
        </pc:spChg>
        <pc:spChg chg="del">
          <ac:chgData name="K M A Solaiman" userId="61bfeae8-ea51-45f4-81f4-79631245f48b" providerId="ADAL" clId="{FBD374A3-2F72-3A4F-9AAE-9063201BAB76}" dt="2023-09-11T05:58:09.474" v="2174"/>
          <ac:spMkLst>
            <pc:docMk/>
            <pc:sldMk cId="4001408935" sldId="1268"/>
            <ac:spMk id="541712" creationId="{00000000-0000-0000-0000-000000000000}"/>
          </ac:spMkLst>
        </pc:spChg>
        <pc:grpChg chg="del">
          <ac:chgData name="K M A Solaiman" userId="61bfeae8-ea51-45f4-81f4-79631245f48b" providerId="ADAL" clId="{FBD374A3-2F72-3A4F-9AAE-9063201BAB76}" dt="2023-09-11T05:58:09.466" v="2162"/>
          <ac:grpSpMkLst>
            <pc:docMk/>
            <pc:sldMk cId="4001408935" sldId="1268"/>
            <ac:grpSpMk id="3" creationId="{00000000-0000-0000-0000-000000000000}"/>
          </ac:grpSpMkLst>
        </pc:grpChg>
      </pc:sldChg>
      <pc:sldChg chg="delSp modSp add del mod modTransition delAnim modAnim replTag">
        <pc:chgData name="K M A Solaiman" userId="61bfeae8-ea51-45f4-81f4-79631245f48b" providerId="ADAL" clId="{FBD374A3-2F72-3A4F-9AAE-9063201BAB76}" dt="2023-09-11T05:59:07.615" v="2868" actId="2696"/>
        <pc:sldMkLst>
          <pc:docMk/>
          <pc:sldMk cId="2916719242" sldId="1269"/>
        </pc:sldMkLst>
        <pc:spChg chg="del">
          <ac:chgData name="K M A Solaiman" userId="61bfeae8-ea51-45f4-81f4-79631245f48b" providerId="ADAL" clId="{FBD374A3-2F72-3A4F-9AAE-9063201BAB76}" dt="2023-09-11T05:58:09.487" v="2200"/>
          <ac:spMkLst>
            <pc:docMk/>
            <pc:sldMk cId="2916719242" sldId="1269"/>
            <ac:spMk id="21" creationId="{00000000-0000-0000-0000-000000000000}"/>
          </ac:spMkLst>
        </pc:spChg>
        <pc:spChg chg="mod">
          <ac:chgData name="K M A Solaiman" userId="61bfeae8-ea51-45f4-81f4-79631245f48b" providerId="ADAL" clId="{FBD374A3-2F72-3A4F-9AAE-9063201BAB76}" dt="2023-09-11T05:58:09.491" v="2206"/>
          <ac:spMkLst>
            <pc:docMk/>
            <pc:sldMk cId="2916719242" sldId="1269"/>
            <ac:spMk id="541699" creationId="{00000000-0000-0000-0000-000000000000}"/>
          </ac:spMkLst>
        </pc:spChg>
        <pc:spChg chg="del">
          <ac:chgData name="K M A Solaiman" userId="61bfeae8-ea51-45f4-81f4-79631245f48b" providerId="ADAL" clId="{FBD374A3-2F72-3A4F-9AAE-9063201BAB76}" dt="2023-09-11T05:58:09.490" v="2204"/>
          <ac:spMkLst>
            <pc:docMk/>
            <pc:sldMk cId="2916719242" sldId="1269"/>
            <ac:spMk id="541706" creationId="{00000000-0000-0000-0000-000000000000}"/>
          </ac:spMkLst>
        </pc:spChg>
        <pc:spChg chg="del">
          <ac:chgData name="K M A Solaiman" userId="61bfeae8-ea51-45f4-81f4-79631245f48b" providerId="ADAL" clId="{FBD374A3-2F72-3A4F-9AAE-9063201BAB76}" dt="2023-09-11T05:58:09.493" v="2208"/>
          <ac:spMkLst>
            <pc:docMk/>
            <pc:sldMk cId="2916719242" sldId="1269"/>
            <ac:spMk id="541712" creationId="{00000000-0000-0000-0000-000000000000}"/>
          </ac:spMkLst>
        </pc:spChg>
      </pc:sldChg>
      <pc:sldChg chg="delSp modSp add del mod modTransition delAnim modAnim replTag">
        <pc:chgData name="K M A Solaiman" userId="61bfeae8-ea51-45f4-81f4-79631245f48b" providerId="ADAL" clId="{FBD374A3-2F72-3A4F-9AAE-9063201BAB76}" dt="2023-09-11T05:59:07.628" v="2874" actId="2696"/>
        <pc:sldMkLst>
          <pc:docMk/>
          <pc:sldMk cId="623380019" sldId="1270"/>
        </pc:sldMkLst>
        <pc:spChg chg="del">
          <ac:chgData name="K M A Solaiman" userId="61bfeae8-ea51-45f4-81f4-79631245f48b" providerId="ADAL" clId="{FBD374A3-2F72-3A4F-9AAE-9063201BAB76}" dt="2023-09-11T05:58:09.505" v="2233"/>
          <ac:spMkLst>
            <pc:docMk/>
            <pc:sldMk cId="623380019" sldId="1270"/>
            <ac:spMk id="21" creationId="{00000000-0000-0000-0000-000000000000}"/>
          </ac:spMkLst>
        </pc:spChg>
        <pc:spChg chg="mod">
          <ac:chgData name="K M A Solaiman" userId="61bfeae8-ea51-45f4-81f4-79631245f48b" providerId="ADAL" clId="{FBD374A3-2F72-3A4F-9AAE-9063201BAB76}" dt="2023-09-11T05:58:09.509" v="2239"/>
          <ac:spMkLst>
            <pc:docMk/>
            <pc:sldMk cId="623380019" sldId="1270"/>
            <ac:spMk id="541699" creationId="{00000000-0000-0000-0000-000000000000}"/>
          </ac:spMkLst>
        </pc:spChg>
        <pc:spChg chg="del">
          <ac:chgData name="K M A Solaiman" userId="61bfeae8-ea51-45f4-81f4-79631245f48b" providerId="ADAL" clId="{FBD374A3-2F72-3A4F-9AAE-9063201BAB76}" dt="2023-09-11T05:58:09.508" v="2237"/>
          <ac:spMkLst>
            <pc:docMk/>
            <pc:sldMk cId="623380019" sldId="1270"/>
            <ac:spMk id="541706" creationId="{00000000-0000-0000-0000-000000000000}"/>
          </ac:spMkLst>
        </pc:spChg>
        <pc:spChg chg="del">
          <ac:chgData name="K M A Solaiman" userId="61bfeae8-ea51-45f4-81f4-79631245f48b" providerId="ADAL" clId="{FBD374A3-2F72-3A4F-9AAE-9063201BAB76}" dt="2023-09-11T05:58:09.510" v="2241"/>
          <ac:spMkLst>
            <pc:docMk/>
            <pc:sldMk cId="623380019" sldId="1270"/>
            <ac:spMk id="541712" creationId="{00000000-0000-0000-0000-000000000000}"/>
          </ac:spMkLst>
        </pc:spChg>
      </pc:sldChg>
      <pc:sldChg chg="delSp modSp add del mod modTransition delAnim modAnim replTag">
        <pc:chgData name="K M A Solaiman" userId="61bfeae8-ea51-45f4-81f4-79631245f48b" providerId="ADAL" clId="{FBD374A3-2F72-3A4F-9AAE-9063201BAB76}" dt="2023-09-11T05:59:07.641" v="2881" actId="2696"/>
        <pc:sldMkLst>
          <pc:docMk/>
          <pc:sldMk cId="2507947951" sldId="1271"/>
        </pc:sldMkLst>
        <pc:spChg chg="mod">
          <ac:chgData name="K M A Solaiman" userId="61bfeae8-ea51-45f4-81f4-79631245f48b" providerId="ADAL" clId="{FBD374A3-2F72-3A4F-9AAE-9063201BAB76}" dt="2023-09-11T05:58:09.526" v="2270"/>
          <ac:spMkLst>
            <pc:docMk/>
            <pc:sldMk cId="2507947951" sldId="1271"/>
            <ac:spMk id="541699" creationId="{00000000-0000-0000-0000-000000000000}"/>
          </ac:spMkLst>
        </pc:spChg>
        <pc:spChg chg="del">
          <ac:chgData name="K M A Solaiman" userId="61bfeae8-ea51-45f4-81f4-79631245f48b" providerId="ADAL" clId="{FBD374A3-2F72-3A4F-9AAE-9063201BAB76}" dt="2023-09-11T05:58:09.524" v="2268"/>
          <ac:spMkLst>
            <pc:docMk/>
            <pc:sldMk cId="2507947951" sldId="1271"/>
            <ac:spMk id="541706" creationId="{00000000-0000-0000-0000-000000000000}"/>
          </ac:spMkLst>
        </pc:spChg>
        <pc:spChg chg="del">
          <ac:chgData name="K M A Solaiman" userId="61bfeae8-ea51-45f4-81f4-79631245f48b" providerId="ADAL" clId="{FBD374A3-2F72-3A4F-9AAE-9063201BAB76}" dt="2023-09-11T05:58:09.527" v="2272"/>
          <ac:spMkLst>
            <pc:docMk/>
            <pc:sldMk cId="2507947951" sldId="1271"/>
            <ac:spMk id="541712" creationId="{00000000-0000-0000-0000-000000000000}"/>
          </ac:spMkLst>
        </pc:spChg>
      </pc:sldChg>
      <pc:sldChg chg="delSp modSp add del mod modTransition delAnim modAnim replTag">
        <pc:chgData name="K M A Solaiman" userId="61bfeae8-ea51-45f4-81f4-79631245f48b" providerId="ADAL" clId="{FBD374A3-2F72-3A4F-9AAE-9063201BAB76}" dt="2023-09-11T05:59:07.630" v="2875" actId="2696"/>
        <pc:sldMkLst>
          <pc:docMk/>
          <pc:sldMk cId="3911256091" sldId="1272"/>
        </pc:sldMkLst>
        <pc:spChg chg="mod">
          <ac:chgData name="K M A Solaiman" userId="61bfeae8-ea51-45f4-81f4-79631245f48b" providerId="ADAL" clId="{FBD374A3-2F72-3A4F-9AAE-9063201BAB76}" dt="2023-09-11T05:58:09.543" v="2300"/>
          <ac:spMkLst>
            <pc:docMk/>
            <pc:sldMk cId="3911256091" sldId="1272"/>
            <ac:spMk id="541699" creationId="{00000000-0000-0000-0000-000000000000}"/>
          </ac:spMkLst>
        </pc:spChg>
        <pc:spChg chg="del">
          <ac:chgData name="K M A Solaiman" userId="61bfeae8-ea51-45f4-81f4-79631245f48b" providerId="ADAL" clId="{FBD374A3-2F72-3A4F-9AAE-9063201BAB76}" dt="2023-09-11T05:58:09.541" v="2298"/>
          <ac:spMkLst>
            <pc:docMk/>
            <pc:sldMk cId="3911256091" sldId="1272"/>
            <ac:spMk id="541706" creationId="{00000000-0000-0000-0000-000000000000}"/>
          </ac:spMkLst>
        </pc:spChg>
        <pc:spChg chg="del">
          <ac:chgData name="K M A Solaiman" userId="61bfeae8-ea51-45f4-81f4-79631245f48b" providerId="ADAL" clId="{FBD374A3-2F72-3A4F-9AAE-9063201BAB76}" dt="2023-09-11T05:58:09.545" v="2302"/>
          <ac:spMkLst>
            <pc:docMk/>
            <pc:sldMk cId="3911256091" sldId="1272"/>
            <ac:spMk id="541712" creationId="{00000000-0000-0000-0000-000000000000}"/>
          </ac:spMkLst>
        </pc:spChg>
      </pc:sldChg>
      <pc:sldChg chg="delSp modSp add del mod modTransition delAnim modAnim replTag">
        <pc:chgData name="K M A Solaiman" userId="61bfeae8-ea51-45f4-81f4-79631245f48b" providerId="ADAL" clId="{FBD374A3-2F72-3A4F-9AAE-9063201BAB76}" dt="2023-09-11T05:59:07.632" v="2876" actId="2696"/>
        <pc:sldMkLst>
          <pc:docMk/>
          <pc:sldMk cId="3325241038" sldId="1273"/>
        </pc:sldMkLst>
        <pc:spChg chg="mod">
          <ac:chgData name="K M A Solaiman" userId="61bfeae8-ea51-45f4-81f4-79631245f48b" providerId="ADAL" clId="{FBD374A3-2F72-3A4F-9AAE-9063201BAB76}" dt="2023-09-11T05:58:09.561" v="2328"/>
          <ac:spMkLst>
            <pc:docMk/>
            <pc:sldMk cId="3325241038" sldId="1273"/>
            <ac:spMk id="541699" creationId="{00000000-0000-0000-0000-000000000000}"/>
          </ac:spMkLst>
        </pc:spChg>
        <pc:spChg chg="del">
          <ac:chgData name="K M A Solaiman" userId="61bfeae8-ea51-45f4-81f4-79631245f48b" providerId="ADAL" clId="{FBD374A3-2F72-3A4F-9AAE-9063201BAB76}" dt="2023-09-11T05:58:09.563" v="2330"/>
          <ac:spMkLst>
            <pc:docMk/>
            <pc:sldMk cId="3325241038" sldId="1273"/>
            <ac:spMk id="541712" creationId="{00000000-0000-0000-0000-000000000000}"/>
          </ac:spMkLst>
        </pc:spChg>
      </pc:sldChg>
      <pc:sldChg chg="delSp add del mod modTransition delAnim modAnim replTag">
        <pc:chgData name="K M A Solaiman" userId="61bfeae8-ea51-45f4-81f4-79631245f48b" providerId="ADAL" clId="{FBD374A3-2F72-3A4F-9AAE-9063201BAB76}" dt="2023-09-11T05:59:07.612" v="2867" actId="2696"/>
        <pc:sldMkLst>
          <pc:docMk/>
          <pc:sldMk cId="401346125" sldId="1274"/>
        </pc:sldMkLst>
        <pc:spChg chg="del">
          <ac:chgData name="K M A Solaiman" userId="61bfeae8-ea51-45f4-81f4-79631245f48b" providerId="ADAL" clId="{FBD374A3-2F72-3A4F-9AAE-9063201BAB76}" dt="2023-09-11T05:58:09.578" v="2357"/>
          <ac:spMkLst>
            <pc:docMk/>
            <pc:sldMk cId="401346125" sldId="1274"/>
            <ac:spMk id="541712" creationId="{00000000-0000-0000-0000-000000000000}"/>
          </ac:spMkLst>
        </pc:spChg>
      </pc:sldChg>
      <pc:sldChg chg="add modTransition modAnim">
        <pc:chgData name="K M A Solaiman" userId="61bfeae8-ea51-45f4-81f4-79631245f48b" providerId="ADAL" clId="{FBD374A3-2F72-3A4F-9AAE-9063201BAB76}" dt="2023-09-11T05:58:09.600" v="2407"/>
        <pc:sldMkLst>
          <pc:docMk/>
          <pc:sldMk cId="2527594684" sldId="1275"/>
        </pc:sldMkLst>
      </pc:sldChg>
      <pc:sldChg chg="delSp modSp add mod modTransition delAnim modAnim replTag">
        <pc:chgData name="K M A Solaiman" userId="61bfeae8-ea51-45f4-81f4-79631245f48b" providerId="ADAL" clId="{FBD374A3-2F72-3A4F-9AAE-9063201BAB76}" dt="2023-09-11T05:58:09.771" v="2464"/>
        <pc:sldMkLst>
          <pc:docMk/>
          <pc:sldMk cId="1881080144" sldId="1276"/>
        </pc:sldMkLst>
        <pc:spChg chg="mod">
          <ac:chgData name="K M A Solaiman" userId="61bfeae8-ea51-45f4-81f4-79631245f48b" providerId="ADAL" clId="{FBD374A3-2F72-3A4F-9AAE-9063201BAB76}" dt="2023-09-11T05:58:09.762" v="2449"/>
          <ac:spMkLst>
            <pc:docMk/>
            <pc:sldMk cId="1881080144" sldId="1276"/>
            <ac:spMk id="571395" creationId="{00000000-0000-0000-0000-000000000000}"/>
          </ac:spMkLst>
        </pc:spChg>
        <pc:picChg chg="del">
          <ac:chgData name="K M A Solaiman" userId="61bfeae8-ea51-45f4-81f4-79631245f48b" providerId="ADAL" clId="{FBD374A3-2F72-3A4F-9AAE-9063201BAB76}" dt="2023-09-11T05:58:09.765" v="2453"/>
          <ac:picMkLst>
            <pc:docMk/>
            <pc:sldMk cId="1881080144" sldId="1276"/>
            <ac:picMk id="8" creationId="{00000000-0000-0000-0000-000000000000}"/>
          </ac:picMkLst>
        </pc:picChg>
        <pc:picChg chg="del">
          <ac:chgData name="K M A Solaiman" userId="61bfeae8-ea51-45f4-81f4-79631245f48b" providerId="ADAL" clId="{FBD374A3-2F72-3A4F-9AAE-9063201BAB76}" dt="2023-09-11T05:58:09.755" v="2439"/>
          <ac:picMkLst>
            <pc:docMk/>
            <pc:sldMk cId="1881080144" sldId="1276"/>
            <ac:picMk id="28673" creationId="{00000000-0000-0000-0000-000000000000}"/>
          </ac:picMkLst>
        </pc:picChg>
        <pc:picChg chg="del">
          <ac:chgData name="K M A Solaiman" userId="61bfeae8-ea51-45f4-81f4-79631245f48b" providerId="ADAL" clId="{FBD374A3-2F72-3A4F-9AAE-9063201BAB76}" dt="2023-09-11T05:58:09.764" v="2451"/>
          <ac:picMkLst>
            <pc:docMk/>
            <pc:sldMk cId="1881080144" sldId="1276"/>
            <ac:picMk id="29698" creationId="{00000000-0000-0000-0000-000000000000}"/>
          </ac:picMkLst>
        </pc:picChg>
      </pc:sldChg>
      <pc:sldChg chg="delSp modSp add mod modTransition delAnim modAnim replTag">
        <pc:chgData name="K M A Solaiman" userId="61bfeae8-ea51-45f4-81f4-79631245f48b" providerId="ADAL" clId="{FBD374A3-2F72-3A4F-9AAE-9063201BAB76}" dt="2023-09-11T05:58:09.794" v="2491"/>
        <pc:sldMkLst>
          <pc:docMk/>
          <pc:sldMk cId="3209120709" sldId="1277"/>
        </pc:sldMkLst>
        <pc:spChg chg="mod">
          <ac:chgData name="K M A Solaiman" userId="61bfeae8-ea51-45f4-81f4-79631245f48b" providerId="ADAL" clId="{FBD374A3-2F72-3A4F-9AAE-9063201BAB76}" dt="2023-09-11T05:58:09.786" v="2476"/>
          <ac:spMkLst>
            <pc:docMk/>
            <pc:sldMk cId="3209120709" sldId="1277"/>
            <ac:spMk id="571395" creationId="{00000000-0000-0000-0000-000000000000}"/>
          </ac:spMkLst>
        </pc:spChg>
        <pc:picChg chg="del">
          <ac:chgData name="K M A Solaiman" userId="61bfeae8-ea51-45f4-81f4-79631245f48b" providerId="ADAL" clId="{FBD374A3-2F72-3A4F-9AAE-9063201BAB76}" dt="2023-09-11T05:58:09.789" v="2480"/>
          <ac:picMkLst>
            <pc:docMk/>
            <pc:sldMk cId="3209120709" sldId="1277"/>
            <ac:picMk id="8" creationId="{00000000-0000-0000-0000-000000000000}"/>
          </ac:picMkLst>
        </pc:picChg>
        <pc:picChg chg="del">
          <ac:chgData name="K M A Solaiman" userId="61bfeae8-ea51-45f4-81f4-79631245f48b" providerId="ADAL" clId="{FBD374A3-2F72-3A4F-9AAE-9063201BAB76}" dt="2023-09-11T05:58:09.778" v="2466"/>
          <ac:picMkLst>
            <pc:docMk/>
            <pc:sldMk cId="3209120709" sldId="1277"/>
            <ac:picMk id="28673" creationId="{00000000-0000-0000-0000-000000000000}"/>
          </ac:picMkLst>
        </pc:picChg>
        <pc:picChg chg="del">
          <ac:chgData name="K M A Solaiman" userId="61bfeae8-ea51-45f4-81f4-79631245f48b" providerId="ADAL" clId="{FBD374A3-2F72-3A4F-9AAE-9063201BAB76}" dt="2023-09-11T05:58:09.787" v="2478"/>
          <ac:picMkLst>
            <pc:docMk/>
            <pc:sldMk cId="3209120709" sldId="1277"/>
            <ac:picMk id="29698" creationId="{00000000-0000-0000-0000-000000000000}"/>
          </ac:picMkLst>
        </pc:picChg>
      </pc:sldChg>
      <pc:sldChg chg="delSp modSp add mod modTransition delAnim modAnim replTag">
        <pc:chgData name="K M A Solaiman" userId="61bfeae8-ea51-45f4-81f4-79631245f48b" providerId="ADAL" clId="{FBD374A3-2F72-3A4F-9AAE-9063201BAB76}" dt="2023-09-11T05:58:09.813" v="2517"/>
        <pc:sldMkLst>
          <pc:docMk/>
          <pc:sldMk cId="2368678190" sldId="1278"/>
        </pc:sldMkLst>
        <pc:spChg chg="mod">
          <ac:chgData name="K M A Solaiman" userId="61bfeae8-ea51-45f4-81f4-79631245f48b" providerId="ADAL" clId="{FBD374A3-2F72-3A4F-9AAE-9063201BAB76}" dt="2023-09-11T05:58:09.804" v="2501"/>
          <ac:spMkLst>
            <pc:docMk/>
            <pc:sldMk cId="2368678190" sldId="1278"/>
            <ac:spMk id="571395" creationId="{00000000-0000-0000-0000-000000000000}"/>
          </ac:spMkLst>
        </pc:spChg>
        <pc:picChg chg="del">
          <ac:chgData name="K M A Solaiman" userId="61bfeae8-ea51-45f4-81f4-79631245f48b" providerId="ADAL" clId="{FBD374A3-2F72-3A4F-9AAE-9063201BAB76}" dt="2023-09-11T05:58:09.807" v="2505"/>
          <ac:picMkLst>
            <pc:docMk/>
            <pc:sldMk cId="2368678190" sldId="1278"/>
            <ac:picMk id="8" creationId="{00000000-0000-0000-0000-000000000000}"/>
          </ac:picMkLst>
        </pc:picChg>
        <pc:picChg chg="del">
          <ac:chgData name="K M A Solaiman" userId="61bfeae8-ea51-45f4-81f4-79631245f48b" providerId="ADAL" clId="{FBD374A3-2F72-3A4F-9AAE-9063201BAB76}" dt="2023-09-11T05:58:09.806" v="2503"/>
          <ac:picMkLst>
            <pc:docMk/>
            <pc:sldMk cId="2368678190" sldId="1278"/>
            <ac:picMk id="29698" creationId="{00000000-0000-0000-0000-000000000000}"/>
          </ac:picMkLst>
        </pc:picChg>
      </pc:sldChg>
      <pc:sldChg chg="delSp modSp add mod modTransition delAnim modAnim replTag">
        <pc:chgData name="K M A Solaiman" userId="61bfeae8-ea51-45f4-81f4-79631245f48b" providerId="ADAL" clId="{FBD374A3-2F72-3A4F-9AAE-9063201BAB76}" dt="2023-09-11T05:58:09.825" v="2535"/>
        <pc:sldMkLst>
          <pc:docMk/>
          <pc:sldMk cId="977003657" sldId="1279"/>
        </pc:sldMkLst>
        <pc:spChg chg="mod">
          <ac:chgData name="K M A Solaiman" userId="61bfeae8-ea51-45f4-81f4-79631245f48b" providerId="ADAL" clId="{FBD374A3-2F72-3A4F-9AAE-9063201BAB76}" dt="2023-09-11T05:58:09.816" v="2519"/>
          <ac:spMkLst>
            <pc:docMk/>
            <pc:sldMk cId="977003657" sldId="1279"/>
            <ac:spMk id="571395" creationId="{00000000-0000-0000-0000-000000000000}"/>
          </ac:spMkLst>
        </pc:spChg>
        <pc:picChg chg="del">
          <ac:chgData name="K M A Solaiman" userId="61bfeae8-ea51-45f4-81f4-79631245f48b" providerId="ADAL" clId="{FBD374A3-2F72-3A4F-9AAE-9063201BAB76}" dt="2023-09-11T05:58:09.819" v="2523"/>
          <ac:picMkLst>
            <pc:docMk/>
            <pc:sldMk cId="977003657" sldId="1279"/>
            <ac:picMk id="8" creationId="{00000000-0000-0000-0000-000000000000}"/>
          </ac:picMkLst>
        </pc:picChg>
        <pc:picChg chg="del">
          <ac:chgData name="K M A Solaiman" userId="61bfeae8-ea51-45f4-81f4-79631245f48b" providerId="ADAL" clId="{FBD374A3-2F72-3A4F-9AAE-9063201BAB76}" dt="2023-09-11T05:58:09.818" v="2521"/>
          <ac:picMkLst>
            <pc:docMk/>
            <pc:sldMk cId="977003657" sldId="1279"/>
            <ac:picMk id="29698" creationId="{00000000-0000-0000-0000-000000000000}"/>
          </ac:picMkLst>
        </pc:picChg>
      </pc:sldChg>
      <pc:sldChg chg="delSp add mod modTransition delAnim modAnim replTag">
        <pc:chgData name="K M A Solaiman" userId="61bfeae8-ea51-45f4-81f4-79631245f48b" providerId="ADAL" clId="{FBD374A3-2F72-3A4F-9AAE-9063201BAB76}" dt="2023-09-11T05:58:09.835" v="2551"/>
        <pc:sldMkLst>
          <pc:docMk/>
          <pc:sldMk cId="2301261210" sldId="1280"/>
        </pc:sldMkLst>
        <pc:picChg chg="del">
          <ac:chgData name="K M A Solaiman" userId="61bfeae8-ea51-45f4-81f4-79631245f48b" providerId="ADAL" clId="{FBD374A3-2F72-3A4F-9AAE-9063201BAB76}" dt="2023-09-11T05:58:09.830" v="2539"/>
          <ac:picMkLst>
            <pc:docMk/>
            <pc:sldMk cId="2301261210" sldId="1280"/>
            <ac:picMk id="8" creationId="{00000000-0000-0000-0000-000000000000}"/>
          </ac:picMkLst>
        </pc:picChg>
        <pc:picChg chg="del">
          <ac:chgData name="K M A Solaiman" userId="61bfeae8-ea51-45f4-81f4-79631245f48b" providerId="ADAL" clId="{FBD374A3-2F72-3A4F-9AAE-9063201BAB76}" dt="2023-09-11T05:58:09.828" v="2537"/>
          <ac:picMkLst>
            <pc:docMk/>
            <pc:sldMk cId="2301261210" sldId="1280"/>
            <ac:picMk id="29698" creationId="{00000000-0000-0000-0000-000000000000}"/>
          </ac:picMkLst>
        </pc:picChg>
      </pc:sldChg>
      <pc:sldChg chg="add modTransition modAnim replTag">
        <pc:chgData name="K M A Solaiman" userId="61bfeae8-ea51-45f4-81f4-79631245f48b" providerId="ADAL" clId="{FBD374A3-2F72-3A4F-9AAE-9063201BAB76}" dt="2023-09-11T05:58:09.843" v="2566"/>
        <pc:sldMkLst>
          <pc:docMk/>
          <pc:sldMk cId="1164360109" sldId="1281"/>
        </pc:sldMkLst>
      </pc:sldChg>
      <pc:sldChg chg="delSp add mod modTransition delAnim modAnim">
        <pc:chgData name="K M A Solaiman" userId="61bfeae8-ea51-45f4-81f4-79631245f48b" providerId="ADAL" clId="{FBD374A3-2F72-3A4F-9AAE-9063201BAB76}" dt="2023-09-11T05:58:09.852" v="2580"/>
        <pc:sldMkLst>
          <pc:docMk/>
          <pc:sldMk cId="1420662229" sldId="1282"/>
        </pc:sldMkLst>
        <pc:picChg chg="del">
          <ac:chgData name="K M A Solaiman" userId="61bfeae8-ea51-45f4-81f4-79631245f48b" providerId="ADAL" clId="{FBD374A3-2F72-3A4F-9AAE-9063201BAB76}" dt="2023-09-11T05:58:09.846" v="2568"/>
          <ac:picMkLst>
            <pc:docMk/>
            <pc:sldMk cId="1420662229" sldId="1282"/>
            <ac:picMk id="8" creationId="{00000000-0000-0000-0000-000000000000}"/>
          </ac:picMkLst>
        </pc:picChg>
      </pc:sldChg>
      <pc:sldChg chg="delSp modSp add mod modTransition delAnim modAnim replTag">
        <pc:chgData name="K M A Solaiman" userId="61bfeae8-ea51-45f4-81f4-79631245f48b" providerId="ADAL" clId="{FBD374A3-2F72-3A4F-9AAE-9063201BAB76}" dt="2023-09-11T05:58:10.002" v="2621"/>
        <pc:sldMkLst>
          <pc:docMk/>
          <pc:sldMk cId="4193042045" sldId="1283"/>
        </pc:sldMkLst>
        <pc:spChg chg="mod">
          <ac:chgData name="K M A Solaiman" userId="61bfeae8-ea51-45f4-81f4-79631245f48b" providerId="ADAL" clId="{FBD374A3-2F72-3A4F-9AAE-9063201BAB76}" dt="2023-09-11T05:58:09.999" v="2614"/>
          <ac:spMkLst>
            <pc:docMk/>
            <pc:sldMk cId="4193042045" sldId="1283"/>
            <ac:spMk id="542723" creationId="{00000000-0000-0000-0000-000000000000}"/>
          </ac:spMkLst>
        </pc:spChg>
        <pc:picChg chg="del">
          <ac:chgData name="K M A Solaiman" userId="61bfeae8-ea51-45f4-81f4-79631245f48b" providerId="ADAL" clId="{FBD374A3-2F72-3A4F-9AAE-9063201BAB76}" dt="2023-09-11T05:58:09.994" v="2608"/>
          <ac:picMkLst>
            <pc:docMk/>
            <pc:sldMk cId="4193042045" sldId="1283"/>
            <ac:picMk id="11" creationId="{00000000-0000-0000-0000-000000000000}"/>
          </ac:picMkLst>
        </pc:picChg>
        <pc:picChg chg="del">
          <ac:chgData name="K M A Solaiman" userId="61bfeae8-ea51-45f4-81f4-79631245f48b" providerId="ADAL" clId="{FBD374A3-2F72-3A4F-9AAE-9063201BAB76}" dt="2023-09-11T05:58:09.996" v="2610"/>
          <ac:picMkLst>
            <pc:docMk/>
            <pc:sldMk cId="4193042045" sldId="1283"/>
            <ac:picMk id="13" creationId="{00000000-0000-0000-0000-000000000000}"/>
          </ac:picMkLst>
        </pc:picChg>
        <pc:picChg chg="del">
          <ac:chgData name="K M A Solaiman" userId="61bfeae8-ea51-45f4-81f4-79631245f48b" providerId="ADAL" clId="{FBD374A3-2F72-3A4F-9AAE-9063201BAB76}" dt="2023-09-11T05:58:09.990" v="2602"/>
          <ac:picMkLst>
            <pc:docMk/>
            <pc:sldMk cId="4193042045" sldId="1283"/>
            <ac:picMk id="28674" creationId="{00000000-0000-0000-0000-000000000000}"/>
          </ac:picMkLst>
        </pc:picChg>
      </pc:sldChg>
      <pc:sldChg chg="delSp modSp add mod modTransition delAnim modAnim replTag">
        <pc:chgData name="K M A Solaiman" userId="61bfeae8-ea51-45f4-81f4-79631245f48b" providerId="ADAL" clId="{FBD374A3-2F72-3A4F-9AAE-9063201BAB76}" dt="2023-09-11T05:58:10.020" v="2642"/>
        <pc:sldMkLst>
          <pc:docMk/>
          <pc:sldMk cId="3963727672" sldId="1284"/>
        </pc:sldMkLst>
        <pc:spChg chg="mod">
          <ac:chgData name="K M A Solaiman" userId="61bfeae8-ea51-45f4-81f4-79631245f48b" providerId="ADAL" clId="{FBD374A3-2F72-3A4F-9AAE-9063201BAB76}" dt="2023-09-11T05:58:10.017" v="2635"/>
          <ac:spMkLst>
            <pc:docMk/>
            <pc:sldMk cId="3963727672" sldId="1284"/>
            <ac:spMk id="542723" creationId="{00000000-0000-0000-0000-000000000000}"/>
          </ac:spMkLst>
        </pc:spChg>
        <pc:picChg chg="del">
          <ac:chgData name="K M A Solaiman" userId="61bfeae8-ea51-45f4-81f4-79631245f48b" providerId="ADAL" clId="{FBD374A3-2F72-3A4F-9AAE-9063201BAB76}" dt="2023-09-11T05:58:10.013" v="2629"/>
          <ac:picMkLst>
            <pc:docMk/>
            <pc:sldMk cId="3963727672" sldId="1284"/>
            <ac:picMk id="11" creationId="{00000000-0000-0000-0000-000000000000}"/>
          </ac:picMkLst>
        </pc:picChg>
        <pc:picChg chg="del">
          <ac:chgData name="K M A Solaiman" userId="61bfeae8-ea51-45f4-81f4-79631245f48b" providerId="ADAL" clId="{FBD374A3-2F72-3A4F-9AAE-9063201BAB76}" dt="2023-09-11T05:58:10.014" v="2631"/>
          <ac:picMkLst>
            <pc:docMk/>
            <pc:sldMk cId="3963727672" sldId="1284"/>
            <ac:picMk id="13" creationId="{00000000-0000-0000-0000-000000000000}"/>
          </ac:picMkLst>
        </pc:picChg>
        <pc:picChg chg="del">
          <ac:chgData name="K M A Solaiman" userId="61bfeae8-ea51-45f4-81f4-79631245f48b" providerId="ADAL" clId="{FBD374A3-2F72-3A4F-9AAE-9063201BAB76}" dt="2023-09-11T05:58:10.008" v="2623"/>
          <ac:picMkLst>
            <pc:docMk/>
            <pc:sldMk cId="3963727672" sldId="1284"/>
            <ac:picMk id="28674" creationId="{00000000-0000-0000-0000-000000000000}"/>
          </ac:picMkLst>
        </pc:picChg>
      </pc:sldChg>
      <pc:sldChg chg="delSp modSp add mod modTransition delAnim modAnim replTag">
        <pc:chgData name="K M A Solaiman" userId="61bfeae8-ea51-45f4-81f4-79631245f48b" providerId="ADAL" clId="{FBD374A3-2F72-3A4F-9AAE-9063201BAB76}" dt="2023-09-11T05:58:10.036" v="2660"/>
        <pc:sldMkLst>
          <pc:docMk/>
          <pc:sldMk cId="1398617082" sldId="1285"/>
        </pc:sldMkLst>
        <pc:spChg chg="mod">
          <ac:chgData name="K M A Solaiman" userId="61bfeae8-ea51-45f4-81f4-79631245f48b" providerId="ADAL" clId="{FBD374A3-2F72-3A4F-9AAE-9063201BAB76}" dt="2023-09-11T05:58:10.032" v="2652"/>
          <ac:spMkLst>
            <pc:docMk/>
            <pc:sldMk cId="1398617082" sldId="1285"/>
            <ac:spMk id="542723" creationId="{00000000-0000-0000-0000-000000000000}"/>
          </ac:spMkLst>
        </pc:spChg>
        <pc:picChg chg="del">
          <ac:chgData name="K M A Solaiman" userId="61bfeae8-ea51-45f4-81f4-79631245f48b" providerId="ADAL" clId="{FBD374A3-2F72-3A4F-9AAE-9063201BAB76}" dt="2023-09-11T05:58:10.028" v="2646"/>
          <ac:picMkLst>
            <pc:docMk/>
            <pc:sldMk cId="1398617082" sldId="1285"/>
            <ac:picMk id="11" creationId="{00000000-0000-0000-0000-000000000000}"/>
          </ac:picMkLst>
        </pc:picChg>
        <pc:picChg chg="del">
          <ac:chgData name="K M A Solaiman" userId="61bfeae8-ea51-45f4-81f4-79631245f48b" providerId="ADAL" clId="{FBD374A3-2F72-3A4F-9AAE-9063201BAB76}" dt="2023-09-11T05:58:10.029" v="2648"/>
          <ac:picMkLst>
            <pc:docMk/>
            <pc:sldMk cId="1398617082" sldId="1285"/>
            <ac:picMk id="13" creationId="{00000000-0000-0000-0000-000000000000}"/>
          </ac:picMkLst>
        </pc:picChg>
      </pc:sldChg>
      <pc:sldChg chg="modSp add modTransition modAnim replTag">
        <pc:chgData name="K M A Solaiman" userId="61bfeae8-ea51-45f4-81f4-79631245f48b" providerId="ADAL" clId="{FBD374A3-2F72-3A4F-9AAE-9063201BAB76}" dt="2023-09-11T05:58:10.049" v="2674"/>
        <pc:sldMkLst>
          <pc:docMk/>
          <pc:sldMk cId="1288496676" sldId="1286"/>
        </pc:sldMkLst>
        <pc:spChg chg="mod">
          <ac:chgData name="K M A Solaiman" userId="61bfeae8-ea51-45f4-81f4-79631245f48b" providerId="ADAL" clId="{FBD374A3-2F72-3A4F-9AAE-9063201BAB76}" dt="2023-09-11T05:58:10.044" v="2664"/>
          <ac:spMkLst>
            <pc:docMk/>
            <pc:sldMk cId="1288496676" sldId="1286"/>
            <ac:spMk id="542723" creationId="{00000000-0000-0000-0000-000000000000}"/>
          </ac:spMkLst>
        </pc:spChg>
      </pc:sldChg>
      <pc:sldChg chg="add modTransition modAnim">
        <pc:chgData name="K M A Solaiman" userId="61bfeae8-ea51-45f4-81f4-79631245f48b" providerId="ADAL" clId="{FBD374A3-2F72-3A4F-9AAE-9063201BAB76}" dt="2023-09-11T05:58:10.058" v="2683"/>
        <pc:sldMkLst>
          <pc:docMk/>
          <pc:sldMk cId="1893309241" sldId="1287"/>
        </pc:sldMkLst>
      </pc:sldChg>
      <pc:sldChg chg="delSp modSp add mod modTransition delAnim modAnim replTag">
        <pc:chgData name="K M A Solaiman" userId="61bfeae8-ea51-45f4-81f4-79631245f48b" providerId="ADAL" clId="{FBD374A3-2F72-3A4F-9AAE-9063201BAB76}" dt="2023-09-11T05:58:10.186" v="2737"/>
        <pc:sldMkLst>
          <pc:docMk/>
          <pc:sldMk cId="2106533523" sldId="1288"/>
        </pc:sldMkLst>
        <pc:spChg chg="mod">
          <ac:chgData name="K M A Solaiman" userId="61bfeae8-ea51-45f4-81f4-79631245f48b" providerId="ADAL" clId="{FBD374A3-2F72-3A4F-9AAE-9063201BAB76}" dt="2023-09-11T05:58:10.180" v="2725"/>
          <ac:spMkLst>
            <pc:docMk/>
            <pc:sldMk cId="2106533523" sldId="1288"/>
            <ac:spMk id="551939" creationId="{00000000-0000-0000-0000-000000000000}"/>
          </ac:spMkLst>
        </pc:spChg>
        <pc:picChg chg="del">
          <ac:chgData name="K M A Solaiman" userId="61bfeae8-ea51-45f4-81f4-79631245f48b" providerId="ADAL" clId="{FBD374A3-2F72-3A4F-9AAE-9063201BAB76}" dt="2023-09-11T05:58:10.173" v="2717"/>
          <ac:picMkLst>
            <pc:docMk/>
            <pc:sldMk cId="2106533523" sldId="1288"/>
            <ac:picMk id="44035" creationId="{00000000-0000-0000-0000-000000000000}"/>
          </ac:picMkLst>
        </pc:picChg>
      </pc:sldChg>
      <pc:sldChg chg="delSp modSp add mod modTransition delAnim modAnim replTag">
        <pc:chgData name="K M A Solaiman" userId="61bfeae8-ea51-45f4-81f4-79631245f48b" providerId="ADAL" clId="{FBD374A3-2F72-3A4F-9AAE-9063201BAB76}" dt="2023-09-11T05:58:10.208" v="2763"/>
        <pc:sldMkLst>
          <pc:docMk/>
          <pc:sldMk cId="2843508289" sldId="1289"/>
        </pc:sldMkLst>
        <pc:spChg chg="mod">
          <ac:chgData name="K M A Solaiman" userId="61bfeae8-ea51-45f4-81f4-79631245f48b" providerId="ADAL" clId="{FBD374A3-2F72-3A4F-9AAE-9063201BAB76}" dt="2023-09-11T05:58:10.201" v="2751"/>
          <ac:spMkLst>
            <pc:docMk/>
            <pc:sldMk cId="2843508289" sldId="1289"/>
            <ac:spMk id="551939" creationId="{00000000-0000-0000-0000-000000000000}"/>
          </ac:spMkLst>
        </pc:spChg>
        <pc:picChg chg="del">
          <ac:chgData name="K M A Solaiman" userId="61bfeae8-ea51-45f4-81f4-79631245f48b" providerId="ADAL" clId="{FBD374A3-2F72-3A4F-9AAE-9063201BAB76}" dt="2023-09-11T05:58:10.195" v="2743"/>
          <ac:picMkLst>
            <pc:docMk/>
            <pc:sldMk cId="2843508289" sldId="1289"/>
            <ac:picMk id="44035" creationId="{00000000-0000-0000-0000-000000000000}"/>
          </ac:picMkLst>
        </pc:picChg>
      </pc:sldChg>
      <pc:sldChg chg="delSp modSp add mod modTransition delAnim modAnim replTag">
        <pc:chgData name="K M A Solaiman" userId="61bfeae8-ea51-45f4-81f4-79631245f48b" providerId="ADAL" clId="{FBD374A3-2F72-3A4F-9AAE-9063201BAB76}" dt="2023-09-11T05:58:10.225" v="2785"/>
        <pc:sldMkLst>
          <pc:docMk/>
          <pc:sldMk cId="2888984369" sldId="1290"/>
        </pc:sldMkLst>
        <pc:spChg chg="mod">
          <ac:chgData name="K M A Solaiman" userId="61bfeae8-ea51-45f4-81f4-79631245f48b" providerId="ADAL" clId="{FBD374A3-2F72-3A4F-9AAE-9063201BAB76}" dt="2023-09-11T05:58:10.219" v="2773"/>
          <ac:spMkLst>
            <pc:docMk/>
            <pc:sldMk cId="2888984369" sldId="1290"/>
            <ac:spMk id="551939" creationId="{00000000-0000-0000-0000-000000000000}"/>
          </ac:spMkLst>
        </pc:spChg>
        <pc:picChg chg="del">
          <ac:chgData name="K M A Solaiman" userId="61bfeae8-ea51-45f4-81f4-79631245f48b" providerId="ADAL" clId="{FBD374A3-2F72-3A4F-9AAE-9063201BAB76}" dt="2023-09-11T05:58:10.212" v="2765"/>
          <ac:picMkLst>
            <pc:docMk/>
            <pc:sldMk cId="2888984369" sldId="1290"/>
            <ac:picMk id="44035" creationId="{00000000-0000-0000-0000-000000000000}"/>
          </ac:picMkLst>
        </pc:picChg>
      </pc:sldChg>
      <pc:sldChg chg="modSp add modTransition modAnim replTag">
        <pc:chgData name="K M A Solaiman" userId="61bfeae8-ea51-45f4-81f4-79631245f48b" providerId="ADAL" clId="{FBD374A3-2F72-3A4F-9AAE-9063201BAB76}" dt="2023-09-11T05:58:10.241" v="2806"/>
        <pc:sldMkLst>
          <pc:docMk/>
          <pc:sldMk cId="2369308687" sldId="1291"/>
        </pc:sldMkLst>
        <pc:spChg chg="mod">
          <ac:chgData name="K M A Solaiman" userId="61bfeae8-ea51-45f4-81f4-79631245f48b" providerId="ADAL" clId="{FBD374A3-2F72-3A4F-9AAE-9063201BAB76}" dt="2023-09-11T05:58:10.235" v="2793"/>
          <ac:spMkLst>
            <pc:docMk/>
            <pc:sldMk cId="2369308687" sldId="1291"/>
            <ac:spMk id="551939" creationId="{00000000-0000-0000-0000-000000000000}"/>
          </ac:spMkLst>
        </pc:spChg>
      </pc:sldChg>
      <pc:sldChg chg="modSp add modTransition modAnim replTag">
        <pc:chgData name="K M A Solaiman" userId="61bfeae8-ea51-45f4-81f4-79631245f48b" providerId="ADAL" clId="{FBD374A3-2F72-3A4F-9AAE-9063201BAB76}" dt="2023-09-11T05:58:10.292" v="2823"/>
        <pc:sldMkLst>
          <pc:docMk/>
          <pc:sldMk cId="3900545520" sldId="1292"/>
        </pc:sldMkLst>
        <pc:spChg chg="mod">
          <ac:chgData name="K M A Solaiman" userId="61bfeae8-ea51-45f4-81f4-79631245f48b" providerId="ADAL" clId="{FBD374A3-2F72-3A4F-9AAE-9063201BAB76}" dt="2023-09-11T05:58:10.286" v="2810"/>
          <ac:spMkLst>
            <pc:docMk/>
            <pc:sldMk cId="3900545520" sldId="1292"/>
            <ac:spMk id="551939" creationId="{00000000-0000-0000-0000-000000000000}"/>
          </ac:spMkLst>
        </pc:spChg>
      </pc:sldChg>
      <pc:sldChg chg="modSp add modTransition modAnim replTag">
        <pc:chgData name="K M A Solaiman" userId="61bfeae8-ea51-45f4-81f4-79631245f48b" providerId="ADAL" clId="{FBD374A3-2F72-3A4F-9AAE-9063201BAB76}" dt="2023-09-11T05:58:10.303" v="2838"/>
        <pc:sldMkLst>
          <pc:docMk/>
          <pc:sldMk cId="3072822612" sldId="1293"/>
        </pc:sldMkLst>
        <pc:spChg chg="mod">
          <ac:chgData name="K M A Solaiman" userId="61bfeae8-ea51-45f4-81f4-79631245f48b" providerId="ADAL" clId="{FBD374A3-2F72-3A4F-9AAE-9063201BAB76}" dt="2023-09-11T05:58:10.297" v="2825"/>
          <ac:spMkLst>
            <pc:docMk/>
            <pc:sldMk cId="3072822612" sldId="1293"/>
            <ac:spMk id="551939" creationId="{00000000-0000-0000-0000-000000000000}"/>
          </ac:spMkLst>
        </pc:spChg>
      </pc:sldChg>
      <pc:sldChg chg="add modTransition modAnim">
        <pc:chgData name="K M A Solaiman" userId="61bfeae8-ea51-45f4-81f4-79631245f48b" providerId="ADAL" clId="{FBD374A3-2F72-3A4F-9AAE-9063201BAB76}" dt="2023-09-11T05:58:10.311" v="2850"/>
        <pc:sldMkLst>
          <pc:docMk/>
          <pc:sldMk cId="4043435791" sldId="1294"/>
        </pc:sldMkLst>
      </pc:sldChg>
      <pc:sldChg chg="delSp add mod modTransition delAnim modAnim replTag">
        <pc:chgData name="K M A Solaiman" userId="61bfeae8-ea51-45f4-81f4-79631245f48b" providerId="ADAL" clId="{FBD374A3-2F72-3A4F-9AAE-9063201BAB76}" dt="2023-09-11T05:58:10.358" v="2863"/>
        <pc:sldMkLst>
          <pc:docMk/>
          <pc:sldMk cId="2267893715" sldId="1295"/>
        </pc:sldMkLst>
        <pc:spChg chg="del">
          <ac:chgData name="K M A Solaiman" userId="61bfeae8-ea51-45f4-81f4-79631245f48b" providerId="ADAL" clId="{FBD374A3-2F72-3A4F-9AAE-9063201BAB76}" dt="2023-09-11T05:58:10.357" v="2861"/>
          <ac:spMkLst>
            <pc:docMk/>
            <pc:sldMk cId="2267893715" sldId="1295"/>
            <ac:spMk id="5" creationId="{A9D73F36-269B-7D8F-72DF-5A1FF75B5416}"/>
          </ac:spMkLst>
        </pc:spChg>
      </pc:sldChg>
      <pc:sldChg chg="add modTransition modAnim">
        <pc:chgData name="K M A Solaiman" userId="61bfeae8-ea51-45f4-81f4-79631245f48b" providerId="ADAL" clId="{FBD374A3-2F72-3A4F-9AAE-9063201BAB76}" dt="2023-09-11T05:58:10.364" v="2865"/>
        <pc:sldMkLst>
          <pc:docMk/>
          <pc:sldMk cId="727684516" sldId="1296"/>
        </pc:sldMkLst>
      </pc:sldChg>
    </pc:docChg>
  </pc:docChgLst>
  <pc:docChgLst>
    <pc:chgData name="K M A Solaiman" userId="61bfeae8-ea51-45f4-81f4-79631245f48b" providerId="ADAL" clId="{7B65B88D-A3ED-034C-A175-DE4937BB69A3}"/>
    <pc:docChg chg="modSld">
      <pc:chgData name="K M A Solaiman" userId="61bfeae8-ea51-45f4-81f4-79631245f48b" providerId="ADAL" clId="{7B65B88D-A3ED-034C-A175-DE4937BB69A3}" dt="2023-09-11T05:53:18.775" v="1" actId="478"/>
      <pc:docMkLst>
        <pc:docMk/>
      </pc:docMkLst>
      <pc:sldChg chg="addSp delSp">
        <pc:chgData name="K M A Solaiman" userId="61bfeae8-ea51-45f4-81f4-79631245f48b" providerId="ADAL" clId="{7B65B88D-A3ED-034C-A175-DE4937BB69A3}" dt="2023-09-11T05:53:18.775" v="1" actId="478"/>
        <pc:sldMkLst>
          <pc:docMk/>
          <pc:sldMk cId="4049273774" sldId="1011"/>
        </pc:sldMkLst>
        <pc:picChg chg="add del">
          <ac:chgData name="K M A Solaiman" userId="61bfeae8-ea51-45f4-81f4-79631245f48b" providerId="ADAL" clId="{7B65B88D-A3ED-034C-A175-DE4937BB69A3}" dt="2023-09-11T05:53:18.775" v="1" actId="478"/>
          <ac:picMkLst>
            <pc:docMk/>
            <pc:sldMk cId="4049273774" sldId="1011"/>
            <ac:picMk id="1026" creationId="{88226313-8AB4-2447-DAA6-D6D79D8E5BBC}"/>
          </ac:picMkLst>
        </pc:picChg>
      </pc:sldChg>
    </pc:docChg>
  </pc:docChgLst>
  <pc:docChgLst>
    <pc:chgData name="Solaiman, K M A" userId="61bfeae8-ea51-45f4-81f4-79631245f48b" providerId="ADAL" clId="{FBD374A3-2F72-3A4F-9AAE-9063201BAB76}"/>
    <pc:docChg chg="delSld modSection">
      <pc:chgData name="Solaiman, K M A" userId="61bfeae8-ea51-45f4-81f4-79631245f48b" providerId="ADAL" clId="{FBD374A3-2F72-3A4F-9AAE-9063201BAB76}" dt="2023-09-11T06:01:07.609" v="4" actId="2696"/>
      <pc:docMkLst>
        <pc:docMk/>
      </pc:docMkLst>
      <pc:sldChg chg="del">
        <pc:chgData name="Solaiman, K M A" userId="61bfeae8-ea51-45f4-81f4-79631245f48b" providerId="ADAL" clId="{FBD374A3-2F72-3A4F-9AAE-9063201BAB76}" dt="2023-09-11T06:01:07.605" v="1" actId="2696"/>
        <pc:sldMkLst>
          <pc:docMk/>
          <pc:sldMk cId="2838321276" sldId="1228"/>
        </pc:sldMkLst>
      </pc:sldChg>
      <pc:sldChg chg="del">
        <pc:chgData name="Solaiman, K M A" userId="61bfeae8-ea51-45f4-81f4-79631245f48b" providerId="ADAL" clId="{FBD374A3-2F72-3A4F-9AAE-9063201BAB76}" dt="2023-09-11T06:01:07.608" v="3" actId="2696"/>
        <pc:sldMkLst>
          <pc:docMk/>
          <pc:sldMk cId="4173942181" sldId="1229"/>
        </pc:sldMkLst>
      </pc:sldChg>
      <pc:sldChg chg="del">
        <pc:chgData name="Solaiman, K M A" userId="61bfeae8-ea51-45f4-81f4-79631245f48b" providerId="ADAL" clId="{FBD374A3-2F72-3A4F-9AAE-9063201BAB76}" dt="2023-09-11T06:01:07.606" v="2" actId="2696"/>
        <pc:sldMkLst>
          <pc:docMk/>
          <pc:sldMk cId="4252848209" sldId="1230"/>
        </pc:sldMkLst>
      </pc:sldChg>
      <pc:sldChg chg="del">
        <pc:chgData name="Solaiman, K M A" userId="61bfeae8-ea51-45f4-81f4-79631245f48b" providerId="ADAL" clId="{FBD374A3-2F72-3A4F-9AAE-9063201BAB76}" dt="2023-09-11T06:01:07.609" v="4" actId="2696"/>
        <pc:sldMkLst>
          <pc:docMk/>
          <pc:sldMk cId="3075619555" sldId="1231"/>
        </pc:sldMkLst>
      </pc:sldChg>
      <pc:sldChg chg="del">
        <pc:chgData name="Solaiman, K M A" userId="61bfeae8-ea51-45f4-81f4-79631245f48b" providerId="ADAL" clId="{FBD374A3-2F72-3A4F-9AAE-9063201BAB76}" dt="2023-09-11T06:01:07.603" v="0" actId="2696"/>
        <pc:sldMkLst>
          <pc:docMk/>
          <pc:sldMk cId="497079480" sldId="1232"/>
        </pc:sldMkLst>
      </pc:sldChg>
    </pc:docChg>
  </pc:docChgLst>
  <pc:docChgLst>
    <pc:chgData name="Solaiman, K M A" userId="61bfeae8-ea51-45f4-81f4-79631245f48b" providerId="ADAL" clId="{7B65B88D-A3ED-034C-A175-DE4937BB69A3}"/>
    <pc:docChg chg="undo redo custSel addSld delSld modSld sldOrd modSection">
      <pc:chgData name="Solaiman, K M A" userId="61bfeae8-ea51-45f4-81f4-79631245f48b" providerId="ADAL" clId="{7B65B88D-A3ED-034C-A175-DE4937BB69A3}" dt="2023-08-31T01:01:00.457" v="1664" actId="20577"/>
      <pc:docMkLst>
        <pc:docMk/>
      </pc:docMkLst>
      <pc:sldChg chg="modSp add del mod">
        <pc:chgData name="Solaiman, K M A" userId="61bfeae8-ea51-45f4-81f4-79631245f48b" providerId="ADAL" clId="{7B65B88D-A3ED-034C-A175-DE4937BB69A3}" dt="2023-08-30T15:52:54.335" v="1186" actId="2696"/>
        <pc:sldMkLst>
          <pc:docMk/>
          <pc:sldMk cId="0" sldId="257"/>
        </pc:sldMkLst>
        <pc:spChg chg="mod">
          <ac:chgData name="Solaiman, K M A" userId="61bfeae8-ea51-45f4-81f4-79631245f48b" providerId="ADAL" clId="{7B65B88D-A3ED-034C-A175-DE4937BB69A3}" dt="2023-08-30T15:37:04.860" v="1039" actId="27636"/>
          <ac:spMkLst>
            <pc:docMk/>
            <pc:sldMk cId="0" sldId="257"/>
            <ac:spMk id="20482" creationId="{27378465-C015-6740-A6A3-CEE15B32F428}"/>
          </ac:spMkLst>
        </pc:spChg>
      </pc:sldChg>
      <pc:sldChg chg="del">
        <pc:chgData name="Solaiman, K M A" userId="61bfeae8-ea51-45f4-81f4-79631245f48b" providerId="ADAL" clId="{7B65B88D-A3ED-034C-A175-DE4937BB69A3}" dt="2023-08-30T15:02:53.478" v="785" actId="2696"/>
        <pc:sldMkLst>
          <pc:docMk/>
          <pc:sldMk cId="4147976665" sldId="257"/>
        </pc:sldMkLst>
      </pc:sldChg>
      <pc:sldChg chg="del mod ord modShow">
        <pc:chgData name="Solaiman, K M A" userId="61bfeae8-ea51-45f4-81f4-79631245f48b" providerId="ADAL" clId="{7B65B88D-A3ED-034C-A175-DE4937BB69A3}" dt="2023-08-30T16:30:09.436" v="1276" actId="2696"/>
        <pc:sldMkLst>
          <pc:docMk/>
          <pc:sldMk cId="976505866" sldId="258"/>
        </pc:sldMkLst>
      </pc:sldChg>
      <pc:sldChg chg="add del">
        <pc:chgData name="Solaiman, K M A" userId="61bfeae8-ea51-45f4-81f4-79631245f48b" providerId="ADAL" clId="{7B65B88D-A3ED-034C-A175-DE4937BB69A3}" dt="2023-08-30T15:53:39.079" v="1202" actId="2696"/>
        <pc:sldMkLst>
          <pc:docMk/>
          <pc:sldMk cId="0" sldId="259"/>
        </pc:sldMkLst>
      </pc:sldChg>
      <pc:sldChg chg="addSp delSp modSp add del mod">
        <pc:chgData name="Solaiman, K M A" userId="61bfeae8-ea51-45f4-81f4-79631245f48b" providerId="ADAL" clId="{7B65B88D-A3ED-034C-A175-DE4937BB69A3}" dt="2023-08-30T16:24:48.165" v="1245" actId="1076"/>
        <pc:sldMkLst>
          <pc:docMk/>
          <pc:sldMk cId="0" sldId="261"/>
        </pc:sldMkLst>
        <pc:spChg chg="mod">
          <ac:chgData name="Solaiman, K M A" userId="61bfeae8-ea51-45f4-81f4-79631245f48b" providerId="ADAL" clId="{7B65B88D-A3ED-034C-A175-DE4937BB69A3}" dt="2023-08-30T16:21:42.868" v="1236"/>
          <ac:spMkLst>
            <pc:docMk/>
            <pc:sldMk cId="0" sldId="261"/>
            <ac:spMk id="9" creationId="{00000000-0000-0000-0000-000000000000}"/>
          </ac:spMkLst>
        </pc:spChg>
        <pc:spChg chg="add del mod">
          <ac:chgData name="Solaiman, K M A" userId="61bfeae8-ea51-45f4-81f4-79631245f48b" providerId="ADAL" clId="{7B65B88D-A3ED-034C-A175-DE4937BB69A3}" dt="2023-08-30T16:24:44.107" v="1244" actId="478"/>
          <ac:spMkLst>
            <pc:docMk/>
            <pc:sldMk cId="0" sldId="261"/>
            <ac:spMk id="10" creationId="{00000000-0000-0000-0000-000000000000}"/>
          </ac:spMkLst>
        </pc:spChg>
        <pc:spChg chg="mod">
          <ac:chgData name="Solaiman, K M A" userId="61bfeae8-ea51-45f4-81f4-79631245f48b" providerId="ADAL" clId="{7B65B88D-A3ED-034C-A175-DE4937BB69A3}" dt="2023-08-30T16:24:48.165" v="1245" actId="1076"/>
          <ac:spMkLst>
            <pc:docMk/>
            <pc:sldMk cId="0" sldId="261"/>
            <ac:spMk id="11" creationId="{00000000-0000-0000-0000-000000000000}"/>
          </ac:spMkLst>
        </pc:spChg>
        <pc:spChg chg="mod">
          <ac:chgData name="Solaiman, K M A" userId="61bfeae8-ea51-45f4-81f4-79631245f48b" providerId="ADAL" clId="{7B65B88D-A3ED-034C-A175-DE4937BB69A3}" dt="2023-08-30T16:15:15.539" v="1226" actId="1076"/>
          <ac:spMkLst>
            <pc:docMk/>
            <pc:sldMk cId="0" sldId="261"/>
            <ac:spMk id="2051" creationId="{00000000-0000-0000-0000-000000000000}"/>
          </ac:spMkLst>
        </pc:spChg>
        <pc:spChg chg="mod">
          <ac:chgData name="Solaiman, K M A" userId="61bfeae8-ea51-45f4-81f4-79631245f48b" providerId="ADAL" clId="{7B65B88D-A3ED-034C-A175-DE4937BB69A3}" dt="2023-08-30T15:26:18.111" v="980" actId="27636"/>
          <ac:spMkLst>
            <pc:docMk/>
            <pc:sldMk cId="0" sldId="261"/>
            <ac:spMk id="2052" creationId="{00000000-0000-0000-0000-000000000000}"/>
          </ac:spMkLst>
        </pc:spChg>
      </pc:sldChg>
      <pc:sldChg chg="addSp delSp modSp add del mod">
        <pc:chgData name="Solaiman, K M A" userId="61bfeae8-ea51-45f4-81f4-79631245f48b" providerId="ADAL" clId="{7B65B88D-A3ED-034C-A175-DE4937BB69A3}" dt="2023-08-30T15:46:29.728" v="1162" actId="2696"/>
        <pc:sldMkLst>
          <pc:docMk/>
          <pc:sldMk cId="0" sldId="262"/>
        </pc:sldMkLst>
        <pc:spChg chg="add mod">
          <ac:chgData name="Solaiman, K M A" userId="61bfeae8-ea51-45f4-81f4-79631245f48b" providerId="ADAL" clId="{7B65B88D-A3ED-034C-A175-DE4937BB69A3}" dt="2023-08-30T15:44:46.281" v="1142" actId="1076"/>
          <ac:spMkLst>
            <pc:docMk/>
            <pc:sldMk cId="0" sldId="262"/>
            <ac:spMk id="3" creationId="{6F964A9D-7018-6FA6-DA7C-FD1F9CFDCF30}"/>
          </ac:spMkLst>
        </pc:spChg>
        <pc:spChg chg="del">
          <ac:chgData name="Solaiman, K M A" userId="61bfeae8-ea51-45f4-81f4-79631245f48b" providerId="ADAL" clId="{7B65B88D-A3ED-034C-A175-DE4937BB69A3}" dt="2023-08-30T15:44:39.452" v="1140" actId="478"/>
          <ac:spMkLst>
            <pc:docMk/>
            <pc:sldMk cId="0" sldId="262"/>
            <ac:spMk id="5" creationId="{839776A7-93DC-4F10-938A-0E6D0FF44C1E}"/>
          </ac:spMkLst>
        </pc:spChg>
      </pc:sldChg>
      <pc:sldChg chg="add del">
        <pc:chgData name="Solaiman, K M A" userId="61bfeae8-ea51-45f4-81f4-79631245f48b" providerId="ADAL" clId="{7B65B88D-A3ED-034C-A175-DE4937BB69A3}" dt="2023-08-30T17:38:13.880" v="1640"/>
        <pc:sldMkLst>
          <pc:docMk/>
          <pc:sldMk cId="0" sldId="268"/>
        </pc:sldMkLst>
      </pc:sldChg>
      <pc:sldChg chg="addSp delSp modSp add mod modAnim modNotesTx">
        <pc:chgData name="Solaiman, K M A" userId="61bfeae8-ea51-45f4-81f4-79631245f48b" providerId="ADAL" clId="{7B65B88D-A3ED-034C-A175-DE4937BB69A3}" dt="2023-08-30T09:02:56.899" v="423" actId="20577"/>
        <pc:sldMkLst>
          <pc:docMk/>
          <pc:sldMk cId="0" sldId="271"/>
        </pc:sldMkLst>
        <pc:spChg chg="add mod">
          <ac:chgData name="Solaiman, K M A" userId="61bfeae8-ea51-45f4-81f4-79631245f48b" providerId="ADAL" clId="{7B65B88D-A3ED-034C-A175-DE4937BB69A3}" dt="2023-08-30T09:02:43.713" v="403" actId="20577"/>
          <ac:spMkLst>
            <pc:docMk/>
            <pc:sldMk cId="0" sldId="271"/>
            <ac:spMk id="2" creationId="{DE3098C1-2DBB-FDC5-EC28-77B9D5A62E69}"/>
          </ac:spMkLst>
        </pc:spChg>
        <pc:picChg chg="add del">
          <ac:chgData name="Solaiman, K M A" userId="61bfeae8-ea51-45f4-81f4-79631245f48b" providerId="ADAL" clId="{7B65B88D-A3ED-034C-A175-DE4937BB69A3}" dt="2023-08-30T09:01:19.948" v="358"/>
          <ac:picMkLst>
            <pc:docMk/>
            <pc:sldMk cId="0" sldId="271"/>
            <ac:picMk id="1026" creationId="{CBDE3BBF-03CD-C0A7-956F-E4153BD62775}"/>
          </ac:picMkLst>
        </pc:picChg>
        <pc:picChg chg="add del mod">
          <ac:chgData name="Solaiman, K M A" userId="61bfeae8-ea51-45f4-81f4-79631245f48b" providerId="ADAL" clId="{7B65B88D-A3ED-034C-A175-DE4937BB69A3}" dt="2023-08-30T09:01:18.396" v="356"/>
          <ac:picMkLst>
            <pc:docMk/>
            <pc:sldMk cId="0" sldId="271"/>
            <ac:picMk id="1028" creationId="{39F6033F-5702-D44E-E204-47D90036E00A}"/>
          </ac:picMkLst>
        </pc:picChg>
        <pc:picChg chg="add del mod">
          <ac:chgData name="Solaiman, K M A" userId="61bfeae8-ea51-45f4-81f4-79631245f48b" providerId="ADAL" clId="{7B65B88D-A3ED-034C-A175-DE4937BB69A3}" dt="2023-08-30T09:01:33.813" v="359" actId="14826"/>
          <ac:picMkLst>
            <pc:docMk/>
            <pc:sldMk cId="0" sldId="271"/>
            <ac:picMk id="7170" creationId="{00000000-0000-0000-0000-000000000000}"/>
          </ac:picMkLst>
        </pc:picChg>
        <pc:picChg chg="mod">
          <ac:chgData name="Solaiman, K M A" userId="61bfeae8-ea51-45f4-81f4-79631245f48b" providerId="ADAL" clId="{7B65B88D-A3ED-034C-A175-DE4937BB69A3}" dt="2023-08-30T09:02:23.963" v="360" actId="14826"/>
          <ac:picMkLst>
            <pc:docMk/>
            <pc:sldMk cId="0" sldId="271"/>
            <ac:picMk id="7172" creationId="{00000000-0000-0000-0000-000000000000}"/>
          </ac:picMkLst>
        </pc:picChg>
      </pc:sldChg>
      <pc:sldChg chg="addSp modSp add del">
        <pc:chgData name="Solaiman, K M A" userId="61bfeae8-ea51-45f4-81f4-79631245f48b" providerId="ADAL" clId="{7B65B88D-A3ED-034C-A175-DE4937BB69A3}" dt="2023-08-30T15:44:09.816" v="1137"/>
        <pc:sldMkLst>
          <pc:docMk/>
          <pc:sldMk cId="0" sldId="283"/>
        </pc:sldMkLst>
        <pc:spChg chg="add mod">
          <ac:chgData name="Solaiman, K M A" userId="61bfeae8-ea51-45f4-81f4-79631245f48b" providerId="ADAL" clId="{7B65B88D-A3ED-034C-A175-DE4937BB69A3}" dt="2023-08-30T15:44:09.816" v="1137"/>
          <ac:spMkLst>
            <pc:docMk/>
            <pc:sldMk cId="0" sldId="283"/>
            <ac:spMk id="2" creationId="{5879877C-D65D-06F5-BC77-36CFF172C429}"/>
          </ac:spMkLst>
        </pc:spChg>
      </pc:sldChg>
      <pc:sldChg chg="addSp modSp add mod ord modNotesTx">
        <pc:chgData name="Solaiman, K M A" userId="61bfeae8-ea51-45f4-81f4-79631245f48b" providerId="ADAL" clId="{7B65B88D-A3ED-034C-A175-DE4937BB69A3}" dt="2023-08-30T15:03:18.942" v="791" actId="20578"/>
        <pc:sldMkLst>
          <pc:docMk/>
          <pc:sldMk cId="0" sldId="306"/>
        </pc:sldMkLst>
        <pc:spChg chg="add mod">
          <ac:chgData name="Solaiman, K M A" userId="61bfeae8-ea51-45f4-81f4-79631245f48b" providerId="ADAL" clId="{7B65B88D-A3ED-034C-A175-DE4937BB69A3}" dt="2023-08-30T10:12:22.936" v="763" actId="20577"/>
          <ac:spMkLst>
            <pc:docMk/>
            <pc:sldMk cId="0" sldId="306"/>
            <ac:spMk id="2" creationId="{1EF0B456-8B48-DAD0-9F57-10DB3A2C7089}"/>
          </ac:spMkLst>
        </pc:spChg>
        <pc:spChg chg="mod">
          <ac:chgData name="Solaiman, K M A" userId="61bfeae8-ea51-45f4-81f4-79631245f48b" providerId="ADAL" clId="{7B65B88D-A3ED-034C-A175-DE4937BB69A3}" dt="2023-08-30T10:10:30.058" v="698" actId="404"/>
          <ac:spMkLst>
            <pc:docMk/>
            <pc:sldMk cId="0" sldId="306"/>
            <ac:spMk id="12292" creationId="{00000000-0000-0000-0000-000000000000}"/>
          </ac:spMkLst>
        </pc:spChg>
        <pc:spChg chg="mod">
          <ac:chgData name="Solaiman, K M A" userId="61bfeae8-ea51-45f4-81f4-79631245f48b" providerId="ADAL" clId="{7B65B88D-A3ED-034C-A175-DE4937BB69A3}" dt="2023-08-30T10:09:37.752" v="691" actId="21"/>
          <ac:spMkLst>
            <pc:docMk/>
            <pc:sldMk cId="0" sldId="306"/>
            <ac:spMk id="24582" creationId="{00000000-0000-0000-0000-000000000000}"/>
          </ac:spMkLst>
        </pc:spChg>
      </pc:sldChg>
      <pc:sldChg chg="addSp delSp modSp add del mod">
        <pc:chgData name="Solaiman, K M A" userId="61bfeae8-ea51-45f4-81f4-79631245f48b" providerId="ADAL" clId="{7B65B88D-A3ED-034C-A175-DE4937BB69A3}" dt="2023-08-30T15:12:54.774" v="886"/>
        <pc:sldMkLst>
          <pc:docMk/>
          <pc:sldMk cId="0" sldId="314"/>
        </pc:sldMkLst>
        <pc:spChg chg="add del mod">
          <ac:chgData name="Solaiman, K M A" userId="61bfeae8-ea51-45f4-81f4-79631245f48b" providerId="ADAL" clId="{7B65B88D-A3ED-034C-A175-DE4937BB69A3}" dt="2023-08-30T15:07:59.870" v="837"/>
          <ac:spMkLst>
            <pc:docMk/>
            <pc:sldMk cId="0" sldId="314"/>
            <ac:spMk id="3" creationId="{B5E0982D-7BBE-BE73-5D42-1ED33B69D44E}"/>
          </ac:spMkLst>
        </pc:spChg>
        <pc:spChg chg="add mod">
          <ac:chgData name="Solaiman, K M A" userId="61bfeae8-ea51-45f4-81f4-79631245f48b" providerId="ADAL" clId="{7B65B88D-A3ED-034C-A175-DE4937BB69A3}" dt="2023-08-30T15:07:59.870" v="837"/>
          <ac:spMkLst>
            <pc:docMk/>
            <pc:sldMk cId="0" sldId="314"/>
            <ac:spMk id="4" creationId="{F076CCB2-2665-72ED-D44C-AFD7D4030E39}"/>
          </ac:spMkLst>
        </pc:spChg>
        <pc:spChg chg="add mod">
          <ac:chgData name="Solaiman, K M A" userId="61bfeae8-ea51-45f4-81f4-79631245f48b" providerId="ADAL" clId="{7B65B88D-A3ED-034C-A175-DE4937BB69A3}" dt="2023-08-30T15:12:54.774" v="886"/>
          <ac:spMkLst>
            <pc:docMk/>
            <pc:sldMk cId="0" sldId="314"/>
            <ac:spMk id="5" creationId="{E1ED49FE-6ED5-EC8C-2798-CCB59FBD50F6}"/>
          </ac:spMkLst>
        </pc:spChg>
        <pc:spChg chg="del">
          <ac:chgData name="Solaiman, K M A" userId="61bfeae8-ea51-45f4-81f4-79631245f48b" providerId="ADAL" clId="{7B65B88D-A3ED-034C-A175-DE4937BB69A3}" dt="2023-08-30T15:07:58.968" v="836" actId="478"/>
          <ac:spMkLst>
            <pc:docMk/>
            <pc:sldMk cId="0" sldId="314"/>
            <ac:spMk id="35841" creationId="{72D8F8D6-799B-CA4B-9C38-443C8106DCD0}"/>
          </ac:spMkLst>
        </pc:spChg>
      </pc:sldChg>
      <pc:sldChg chg="add del">
        <pc:chgData name="Solaiman, K M A" userId="61bfeae8-ea51-45f4-81f4-79631245f48b" providerId="ADAL" clId="{7B65B88D-A3ED-034C-A175-DE4937BB69A3}" dt="2023-08-30T15:59:54.018" v="1215" actId="2696"/>
        <pc:sldMkLst>
          <pc:docMk/>
          <pc:sldMk cId="0" sldId="315"/>
        </pc:sldMkLst>
      </pc:sldChg>
      <pc:sldChg chg="addSp delSp modSp add del mod">
        <pc:chgData name="Solaiman, K M A" userId="61bfeae8-ea51-45f4-81f4-79631245f48b" providerId="ADAL" clId="{7B65B88D-A3ED-034C-A175-DE4937BB69A3}" dt="2023-08-30T16:29:32.199" v="1270" actId="20577"/>
        <pc:sldMkLst>
          <pc:docMk/>
          <pc:sldMk cId="0" sldId="316"/>
        </pc:sldMkLst>
        <pc:spChg chg="add mod">
          <ac:chgData name="Solaiman, K M A" userId="61bfeae8-ea51-45f4-81f4-79631245f48b" providerId="ADAL" clId="{7B65B88D-A3ED-034C-A175-DE4937BB69A3}" dt="2023-08-30T15:44:03.143" v="1136"/>
          <ac:spMkLst>
            <pc:docMk/>
            <pc:sldMk cId="0" sldId="316"/>
            <ac:spMk id="2" creationId="{7E490AAB-D1C9-5016-D5FE-5C8CFD75963E}"/>
          </ac:spMkLst>
        </pc:spChg>
        <pc:spChg chg="add del">
          <ac:chgData name="Solaiman, K M A" userId="61bfeae8-ea51-45f4-81f4-79631245f48b" providerId="ADAL" clId="{7B65B88D-A3ED-034C-A175-DE4937BB69A3}" dt="2023-08-30T16:08:06.595" v="1223" actId="22"/>
          <ac:spMkLst>
            <pc:docMk/>
            <pc:sldMk cId="0" sldId="316"/>
            <ac:spMk id="4" creationId="{B904B879-C45B-4C18-A451-29A16FFE3196}"/>
          </ac:spMkLst>
        </pc:spChg>
        <pc:spChg chg="add mod">
          <ac:chgData name="Solaiman, K M A" userId="61bfeae8-ea51-45f4-81f4-79631245f48b" providerId="ADAL" clId="{7B65B88D-A3ED-034C-A175-DE4937BB69A3}" dt="2023-08-30T16:29:32.199" v="1270" actId="20577"/>
          <ac:spMkLst>
            <pc:docMk/>
            <pc:sldMk cId="0" sldId="316"/>
            <ac:spMk id="5" creationId="{3DA621C3-397E-6EEC-470F-494575FFA088}"/>
          </ac:spMkLst>
        </pc:spChg>
        <pc:spChg chg="del">
          <ac:chgData name="Solaiman, K M A" userId="61bfeae8-ea51-45f4-81f4-79631245f48b" providerId="ADAL" clId="{7B65B88D-A3ED-034C-A175-DE4937BB69A3}" dt="2023-08-30T16:02:05.210" v="1220" actId="478"/>
          <ac:spMkLst>
            <pc:docMk/>
            <pc:sldMk cId="0" sldId="316"/>
            <ac:spMk id="9" creationId="{00000000-0000-0000-0000-000000000000}"/>
          </ac:spMkLst>
        </pc:spChg>
        <pc:spChg chg="del">
          <ac:chgData name="Solaiman, K M A" userId="61bfeae8-ea51-45f4-81f4-79631245f48b" providerId="ADAL" clId="{7B65B88D-A3ED-034C-A175-DE4937BB69A3}" dt="2023-08-30T16:02:07.023" v="1221" actId="478"/>
          <ac:spMkLst>
            <pc:docMk/>
            <pc:sldMk cId="0" sldId="316"/>
            <ac:spMk id="10" creationId="{00000000-0000-0000-0000-000000000000}"/>
          </ac:spMkLst>
        </pc:spChg>
        <pc:spChg chg="mod">
          <ac:chgData name="Solaiman, K M A" userId="61bfeae8-ea51-45f4-81f4-79631245f48b" providerId="ADAL" clId="{7B65B88D-A3ED-034C-A175-DE4937BB69A3}" dt="2023-08-30T16:01:11.127" v="1219" actId="207"/>
          <ac:spMkLst>
            <pc:docMk/>
            <pc:sldMk cId="0" sldId="316"/>
            <ac:spMk id="18438" creationId="{00000000-0000-0000-0000-000000000000}"/>
          </ac:spMkLst>
        </pc:spChg>
      </pc:sldChg>
      <pc:sldChg chg="add del">
        <pc:chgData name="Solaiman, K M A" userId="61bfeae8-ea51-45f4-81f4-79631245f48b" providerId="ADAL" clId="{7B65B88D-A3ED-034C-A175-DE4937BB69A3}" dt="2023-08-30T15:29:28.265" v="1000" actId="2696"/>
        <pc:sldMkLst>
          <pc:docMk/>
          <pc:sldMk cId="0" sldId="317"/>
        </pc:sldMkLst>
      </pc:sldChg>
      <pc:sldChg chg="add del">
        <pc:chgData name="Solaiman, K M A" userId="61bfeae8-ea51-45f4-81f4-79631245f48b" providerId="ADAL" clId="{7B65B88D-A3ED-034C-A175-DE4937BB69A3}" dt="2023-08-30T15:29:28.264" v="999" actId="2696"/>
        <pc:sldMkLst>
          <pc:docMk/>
          <pc:sldMk cId="0" sldId="318"/>
        </pc:sldMkLst>
      </pc:sldChg>
      <pc:sldChg chg="add del">
        <pc:chgData name="Solaiman, K M A" userId="61bfeae8-ea51-45f4-81f4-79631245f48b" providerId="ADAL" clId="{7B65B88D-A3ED-034C-A175-DE4937BB69A3}" dt="2023-08-30T15:29:25.946" v="996" actId="2696"/>
        <pc:sldMkLst>
          <pc:docMk/>
          <pc:sldMk cId="0" sldId="322"/>
        </pc:sldMkLst>
      </pc:sldChg>
      <pc:sldChg chg="add del">
        <pc:chgData name="Solaiman, K M A" userId="61bfeae8-ea51-45f4-81f4-79631245f48b" providerId="ADAL" clId="{7B65B88D-A3ED-034C-A175-DE4937BB69A3}" dt="2023-08-30T15:29:25.947" v="998" actId="2696"/>
        <pc:sldMkLst>
          <pc:docMk/>
          <pc:sldMk cId="0" sldId="323"/>
        </pc:sldMkLst>
      </pc:sldChg>
      <pc:sldChg chg="add del">
        <pc:chgData name="Solaiman, K M A" userId="61bfeae8-ea51-45f4-81f4-79631245f48b" providerId="ADAL" clId="{7B65B88D-A3ED-034C-A175-DE4937BB69A3}" dt="2023-08-30T15:29:25.946" v="997" actId="2696"/>
        <pc:sldMkLst>
          <pc:docMk/>
          <pc:sldMk cId="0" sldId="324"/>
        </pc:sldMkLst>
      </pc:sldChg>
      <pc:sldChg chg="add del">
        <pc:chgData name="Solaiman, K M A" userId="61bfeae8-ea51-45f4-81f4-79631245f48b" providerId="ADAL" clId="{7B65B88D-A3ED-034C-A175-DE4937BB69A3}" dt="2023-08-30T15:29:25.945" v="995" actId="2696"/>
        <pc:sldMkLst>
          <pc:docMk/>
          <pc:sldMk cId="0" sldId="325"/>
        </pc:sldMkLst>
      </pc:sldChg>
      <pc:sldChg chg="add del">
        <pc:chgData name="Solaiman, K M A" userId="61bfeae8-ea51-45f4-81f4-79631245f48b" providerId="ADAL" clId="{7B65B88D-A3ED-034C-A175-DE4937BB69A3}" dt="2023-08-30T15:29:25.944" v="994" actId="2696"/>
        <pc:sldMkLst>
          <pc:docMk/>
          <pc:sldMk cId="0" sldId="326"/>
        </pc:sldMkLst>
      </pc:sldChg>
      <pc:sldChg chg="addSp modSp add mod ord modNotesTx">
        <pc:chgData name="Solaiman, K M A" userId="61bfeae8-ea51-45f4-81f4-79631245f48b" providerId="ADAL" clId="{7B65B88D-A3ED-034C-A175-DE4937BB69A3}" dt="2023-08-30T15:00:43.632" v="783" actId="20577"/>
        <pc:sldMkLst>
          <pc:docMk/>
          <pc:sldMk cId="705450270" sldId="331"/>
        </pc:sldMkLst>
        <pc:spChg chg="add mod">
          <ac:chgData name="Solaiman, K M A" userId="61bfeae8-ea51-45f4-81f4-79631245f48b" providerId="ADAL" clId="{7B65B88D-A3ED-034C-A175-DE4937BB69A3}" dt="2023-08-30T10:12:27.568" v="764"/>
          <ac:spMkLst>
            <pc:docMk/>
            <pc:sldMk cId="705450270" sldId="331"/>
            <ac:spMk id="3" creationId="{87178090-2595-7C5C-A47A-19C50535BD68}"/>
          </ac:spMkLst>
        </pc:spChg>
        <pc:spChg chg="mod">
          <ac:chgData name="Solaiman, K M A" userId="61bfeae8-ea51-45f4-81f4-79631245f48b" providerId="ADAL" clId="{7B65B88D-A3ED-034C-A175-DE4937BB69A3}" dt="2023-08-30T15:00:43.632" v="783" actId="20577"/>
          <ac:spMkLst>
            <pc:docMk/>
            <pc:sldMk cId="705450270" sldId="331"/>
            <ac:spMk id="11266" creationId="{00000000-0000-0000-0000-000000000000}"/>
          </ac:spMkLst>
        </pc:spChg>
      </pc:sldChg>
      <pc:sldChg chg="addSp modSp add mod modShow">
        <pc:chgData name="Solaiman, K M A" userId="61bfeae8-ea51-45f4-81f4-79631245f48b" providerId="ADAL" clId="{7B65B88D-A3ED-034C-A175-DE4937BB69A3}" dt="2023-08-30T15:51:54.283" v="1169" actId="1076"/>
        <pc:sldMkLst>
          <pc:docMk/>
          <pc:sldMk cId="1582618629" sldId="332"/>
        </pc:sldMkLst>
        <pc:spChg chg="add mod">
          <ac:chgData name="Solaiman, K M A" userId="61bfeae8-ea51-45f4-81f4-79631245f48b" providerId="ADAL" clId="{7B65B88D-A3ED-034C-A175-DE4937BB69A3}" dt="2023-08-30T15:24:48.600" v="976"/>
          <ac:spMkLst>
            <pc:docMk/>
            <pc:sldMk cId="1582618629" sldId="332"/>
            <ac:spMk id="2" creationId="{C566B75B-E0B6-4953-C5AB-F77423F55E1F}"/>
          </ac:spMkLst>
        </pc:spChg>
        <pc:spChg chg="mod">
          <ac:chgData name="Solaiman, K M A" userId="61bfeae8-ea51-45f4-81f4-79631245f48b" providerId="ADAL" clId="{7B65B88D-A3ED-034C-A175-DE4937BB69A3}" dt="2023-08-30T15:51:54.283" v="1169" actId="1076"/>
          <ac:spMkLst>
            <pc:docMk/>
            <pc:sldMk cId="1582618629" sldId="332"/>
            <ac:spMk id="5" creationId="{00000000-0000-0000-0000-000000000000}"/>
          </ac:spMkLst>
        </pc:spChg>
      </pc:sldChg>
      <pc:sldChg chg="addSp delSp modSp mod modNotesTx">
        <pc:chgData name="Solaiman, K M A" userId="61bfeae8-ea51-45f4-81f4-79631245f48b" providerId="ADAL" clId="{7B65B88D-A3ED-034C-A175-DE4937BB69A3}" dt="2023-08-30T09:57:54.392" v="631"/>
        <pc:sldMkLst>
          <pc:docMk/>
          <pc:sldMk cId="0" sldId="334"/>
        </pc:sldMkLst>
        <pc:spChg chg="add del">
          <ac:chgData name="Solaiman, K M A" userId="61bfeae8-ea51-45f4-81f4-79631245f48b" providerId="ADAL" clId="{7B65B88D-A3ED-034C-A175-DE4937BB69A3}" dt="2023-08-30T09:55:26.917" v="625" actId="22"/>
          <ac:spMkLst>
            <pc:docMk/>
            <pc:sldMk cId="0" sldId="334"/>
            <ac:spMk id="5" creationId="{99A51297-3513-C6C7-9AC6-E11BA8820E8E}"/>
          </ac:spMkLst>
        </pc:spChg>
        <pc:spChg chg="mod">
          <ac:chgData name="Solaiman, K M A" userId="61bfeae8-ea51-45f4-81f4-79631245f48b" providerId="ADAL" clId="{7B65B88D-A3ED-034C-A175-DE4937BB69A3}" dt="2023-08-30T09:57:54.392" v="631"/>
          <ac:spMkLst>
            <pc:docMk/>
            <pc:sldMk cId="0" sldId="334"/>
            <ac:spMk id="18433" creationId="{76E66802-573D-8847-BEE7-5913ACA12B8D}"/>
          </ac:spMkLst>
        </pc:spChg>
      </pc:sldChg>
      <pc:sldChg chg="addSp modSp add del mod modAnim">
        <pc:chgData name="Solaiman, K M A" userId="61bfeae8-ea51-45f4-81f4-79631245f48b" providerId="ADAL" clId="{7B65B88D-A3ED-034C-A175-DE4937BB69A3}" dt="2023-08-30T15:55:55.472" v="1211" actId="1076"/>
        <pc:sldMkLst>
          <pc:docMk/>
          <pc:sldMk cId="470845119" sldId="335"/>
        </pc:sldMkLst>
        <pc:spChg chg="add mod">
          <ac:chgData name="Solaiman, K M A" userId="61bfeae8-ea51-45f4-81f4-79631245f48b" providerId="ADAL" clId="{7B65B88D-A3ED-034C-A175-DE4937BB69A3}" dt="2023-08-30T15:43:56.142" v="1132"/>
          <ac:spMkLst>
            <pc:docMk/>
            <pc:sldMk cId="470845119" sldId="335"/>
            <ac:spMk id="5" creationId="{2EFD5E53-B618-AD33-ED74-FEE68FCB41CA}"/>
          </ac:spMkLst>
        </pc:spChg>
        <pc:spChg chg="mod">
          <ac:chgData name="Solaiman, K M A" userId="61bfeae8-ea51-45f4-81f4-79631245f48b" providerId="ADAL" clId="{7B65B88D-A3ED-034C-A175-DE4937BB69A3}" dt="2023-08-30T15:55:55.472" v="1211" actId="1076"/>
          <ac:spMkLst>
            <pc:docMk/>
            <pc:sldMk cId="470845119" sldId="335"/>
            <ac:spMk id="541699" creationId="{00000000-0000-0000-0000-000000000000}"/>
          </ac:spMkLst>
        </pc:spChg>
      </pc:sldChg>
      <pc:sldChg chg="addSp modSp add del mod">
        <pc:chgData name="Solaiman, K M A" userId="61bfeae8-ea51-45f4-81f4-79631245f48b" providerId="ADAL" clId="{7B65B88D-A3ED-034C-A175-DE4937BB69A3}" dt="2023-08-30T15:55:42.584" v="1209" actId="20577"/>
        <pc:sldMkLst>
          <pc:docMk/>
          <pc:sldMk cId="2701215116" sldId="336"/>
        </pc:sldMkLst>
        <pc:spChg chg="add mod">
          <ac:chgData name="Solaiman, K M A" userId="61bfeae8-ea51-45f4-81f4-79631245f48b" providerId="ADAL" clId="{7B65B88D-A3ED-034C-A175-DE4937BB69A3}" dt="2023-08-30T15:43:58.047" v="1133"/>
          <ac:spMkLst>
            <pc:docMk/>
            <pc:sldMk cId="2701215116" sldId="336"/>
            <ac:spMk id="2" creationId="{C703F73D-23BF-05AC-FE50-93D30137D3CB}"/>
          </ac:spMkLst>
        </pc:spChg>
        <pc:spChg chg="mod">
          <ac:chgData name="Solaiman, K M A" userId="61bfeae8-ea51-45f4-81f4-79631245f48b" providerId="ADAL" clId="{7B65B88D-A3ED-034C-A175-DE4937BB69A3}" dt="2023-08-30T15:55:42.584" v="1209" actId="20577"/>
          <ac:spMkLst>
            <pc:docMk/>
            <pc:sldMk cId="2701215116" sldId="336"/>
            <ac:spMk id="571395" creationId="{00000000-0000-0000-0000-000000000000}"/>
          </ac:spMkLst>
        </pc:spChg>
      </pc:sldChg>
      <pc:sldChg chg="addSp delSp modSp add del mod modAnim">
        <pc:chgData name="Solaiman, K M A" userId="61bfeae8-ea51-45f4-81f4-79631245f48b" providerId="ADAL" clId="{7B65B88D-A3ED-034C-A175-DE4937BB69A3}" dt="2023-08-30T16:29:47.748" v="1271" actId="113"/>
        <pc:sldMkLst>
          <pc:docMk/>
          <pc:sldMk cId="3781484478" sldId="337"/>
        </pc:sldMkLst>
        <pc:spChg chg="add del mod">
          <ac:chgData name="Solaiman, K M A" userId="61bfeae8-ea51-45f4-81f4-79631245f48b" providerId="ADAL" clId="{7B65B88D-A3ED-034C-A175-DE4937BB69A3}" dt="2023-08-30T15:33:58.009" v="1033"/>
          <ac:spMkLst>
            <pc:docMk/>
            <pc:sldMk cId="3781484478" sldId="337"/>
            <ac:spMk id="2" creationId="{FED55784-3ED2-5058-026B-B5BEA19D79C4}"/>
          </ac:spMkLst>
        </pc:spChg>
        <pc:spChg chg="mod">
          <ac:chgData name="Solaiman, K M A" userId="61bfeae8-ea51-45f4-81f4-79631245f48b" providerId="ADAL" clId="{7B65B88D-A3ED-034C-A175-DE4937BB69A3}" dt="2023-08-30T16:29:47.748" v="1271" actId="113"/>
          <ac:spMkLst>
            <pc:docMk/>
            <pc:sldMk cId="3781484478" sldId="337"/>
            <ac:spMk id="551939" creationId="{00000000-0000-0000-0000-000000000000}"/>
          </ac:spMkLst>
        </pc:spChg>
      </pc:sldChg>
      <pc:sldChg chg="addSp modSp add del">
        <pc:chgData name="Solaiman, K M A" userId="61bfeae8-ea51-45f4-81f4-79631245f48b" providerId="ADAL" clId="{7B65B88D-A3ED-034C-A175-DE4937BB69A3}" dt="2023-08-30T15:44:17.519" v="1138"/>
        <pc:sldMkLst>
          <pc:docMk/>
          <pc:sldMk cId="948943016" sldId="338"/>
        </pc:sldMkLst>
        <pc:spChg chg="add mod">
          <ac:chgData name="Solaiman, K M A" userId="61bfeae8-ea51-45f4-81f4-79631245f48b" providerId="ADAL" clId="{7B65B88D-A3ED-034C-A175-DE4937BB69A3}" dt="2023-08-30T15:44:17.519" v="1138"/>
          <ac:spMkLst>
            <pc:docMk/>
            <pc:sldMk cId="948943016" sldId="338"/>
            <ac:spMk id="2" creationId="{4CCED096-4DE4-4796-6391-8AAA28BCB59E}"/>
          </ac:spMkLst>
        </pc:spChg>
      </pc:sldChg>
      <pc:sldChg chg="addSp delSp modSp add mod modNotesTx">
        <pc:chgData name="Solaiman, K M A" userId="61bfeae8-ea51-45f4-81f4-79631245f48b" providerId="ADAL" clId="{7B65B88D-A3ED-034C-A175-DE4937BB69A3}" dt="2023-08-30T15:16:47.963" v="916" actId="20577"/>
        <pc:sldMkLst>
          <pc:docMk/>
          <pc:sldMk cId="0" sldId="342"/>
        </pc:sldMkLst>
        <pc:spChg chg="add del mod">
          <ac:chgData name="Solaiman, K M A" userId="61bfeae8-ea51-45f4-81f4-79631245f48b" providerId="ADAL" clId="{7B65B88D-A3ED-034C-A175-DE4937BB69A3}" dt="2023-08-30T15:08:05.393" v="841"/>
          <ac:spMkLst>
            <pc:docMk/>
            <pc:sldMk cId="0" sldId="342"/>
            <ac:spMk id="3" creationId="{6C18D5C9-57C2-1B54-BD06-0238692121D6}"/>
          </ac:spMkLst>
        </pc:spChg>
        <pc:spChg chg="add del mod">
          <ac:chgData name="Solaiman, K M A" userId="61bfeae8-ea51-45f4-81f4-79631245f48b" providerId="ADAL" clId="{7B65B88D-A3ED-034C-A175-DE4937BB69A3}" dt="2023-08-30T15:08:04.734" v="840"/>
          <ac:spMkLst>
            <pc:docMk/>
            <pc:sldMk cId="0" sldId="342"/>
            <ac:spMk id="4" creationId="{27324A91-794E-2B41-2FC7-2B309DCD3414}"/>
          </ac:spMkLst>
        </pc:spChg>
        <pc:spChg chg="add mod">
          <ac:chgData name="Solaiman, K M A" userId="61bfeae8-ea51-45f4-81f4-79631245f48b" providerId="ADAL" clId="{7B65B88D-A3ED-034C-A175-DE4937BB69A3}" dt="2023-08-30T15:08:05.393" v="841"/>
          <ac:spMkLst>
            <pc:docMk/>
            <pc:sldMk cId="0" sldId="342"/>
            <ac:spMk id="5" creationId="{0869C2D0-86E2-FB8B-B83D-F26CBDB4CECD}"/>
          </ac:spMkLst>
        </pc:spChg>
        <pc:spChg chg="add mod">
          <ac:chgData name="Solaiman, K M A" userId="61bfeae8-ea51-45f4-81f4-79631245f48b" providerId="ADAL" clId="{7B65B88D-A3ED-034C-A175-DE4937BB69A3}" dt="2023-08-30T15:12:56.454" v="887"/>
          <ac:spMkLst>
            <pc:docMk/>
            <pc:sldMk cId="0" sldId="342"/>
            <ac:spMk id="6" creationId="{4F2D4FE9-305A-ED98-3E43-43037262EB1D}"/>
          </ac:spMkLst>
        </pc:spChg>
        <pc:spChg chg="del">
          <ac:chgData name="Solaiman, K M A" userId="61bfeae8-ea51-45f4-81f4-79631245f48b" providerId="ADAL" clId="{7B65B88D-A3ED-034C-A175-DE4937BB69A3}" dt="2023-08-30T15:08:03.692" v="838" actId="478"/>
          <ac:spMkLst>
            <pc:docMk/>
            <pc:sldMk cId="0" sldId="342"/>
            <ac:spMk id="37889" creationId="{909F3EBB-A685-974A-AF98-29FB3D7D330D}"/>
          </ac:spMkLst>
        </pc:spChg>
      </pc:sldChg>
      <pc:sldChg chg="addSp delSp modSp add mod modShow">
        <pc:chgData name="Solaiman, K M A" userId="61bfeae8-ea51-45f4-81f4-79631245f48b" providerId="ADAL" clId="{7B65B88D-A3ED-034C-A175-DE4937BB69A3}" dt="2023-08-30T15:10:08.520" v="843" actId="729"/>
        <pc:sldMkLst>
          <pc:docMk/>
          <pc:sldMk cId="0" sldId="343"/>
        </pc:sldMkLst>
        <pc:spChg chg="add del mod">
          <ac:chgData name="Solaiman, K M A" userId="61bfeae8-ea51-45f4-81f4-79631245f48b" providerId="ADAL" clId="{7B65B88D-A3ED-034C-A175-DE4937BB69A3}" dt="2023-08-30T15:07:53.499" v="835" actId="20577"/>
          <ac:spMkLst>
            <pc:docMk/>
            <pc:sldMk cId="0" sldId="343"/>
            <ac:spMk id="3" creationId="{DB4D95AC-3B99-DDCF-A4DA-EAA0B694E5E9}"/>
          </ac:spMkLst>
        </pc:spChg>
        <pc:spChg chg="add del mod">
          <ac:chgData name="Solaiman, K M A" userId="61bfeae8-ea51-45f4-81f4-79631245f48b" providerId="ADAL" clId="{7B65B88D-A3ED-034C-A175-DE4937BB69A3}" dt="2023-08-30T15:07:43.724" v="812"/>
          <ac:spMkLst>
            <pc:docMk/>
            <pc:sldMk cId="0" sldId="343"/>
            <ac:spMk id="4" creationId="{713E08D1-EDFA-68BB-27FD-E0B997D9CB03}"/>
          </ac:spMkLst>
        </pc:spChg>
        <pc:spChg chg="add del">
          <ac:chgData name="Solaiman, K M A" userId="61bfeae8-ea51-45f4-81f4-79631245f48b" providerId="ADAL" clId="{7B65B88D-A3ED-034C-A175-DE4937BB69A3}" dt="2023-08-30T15:07:50.994" v="824" actId="478"/>
          <ac:spMkLst>
            <pc:docMk/>
            <pc:sldMk cId="0" sldId="343"/>
            <ac:spMk id="33793" creationId="{9B6C5800-865E-0846-94C8-AA24CA986C0D}"/>
          </ac:spMkLst>
        </pc:spChg>
      </pc:sldChg>
      <pc:sldChg chg="modSp mod">
        <pc:chgData name="Solaiman, K M A" userId="61bfeae8-ea51-45f4-81f4-79631245f48b" providerId="ADAL" clId="{7B65B88D-A3ED-034C-A175-DE4937BB69A3}" dt="2023-08-30T08:57:06.216" v="332" actId="20577"/>
        <pc:sldMkLst>
          <pc:docMk/>
          <pc:sldMk cId="961509576" sldId="939"/>
        </pc:sldMkLst>
        <pc:spChg chg="mod">
          <ac:chgData name="Solaiman, K M A" userId="61bfeae8-ea51-45f4-81f4-79631245f48b" providerId="ADAL" clId="{7B65B88D-A3ED-034C-A175-DE4937BB69A3}" dt="2023-08-30T08:57:06.216" v="332" actId="20577"/>
          <ac:spMkLst>
            <pc:docMk/>
            <pc:sldMk cId="961509576" sldId="939"/>
            <ac:spMk id="3" creationId="{00000000-0000-0000-0000-000000000000}"/>
          </ac:spMkLst>
        </pc:spChg>
      </pc:sldChg>
      <pc:sldChg chg="modSp mod">
        <pc:chgData name="Solaiman, K M A" userId="61bfeae8-ea51-45f4-81f4-79631245f48b" providerId="ADAL" clId="{7B65B88D-A3ED-034C-A175-DE4937BB69A3}" dt="2023-08-30T08:57:11.445" v="334" actId="20577"/>
        <pc:sldMkLst>
          <pc:docMk/>
          <pc:sldMk cId="1161257330" sldId="940"/>
        </pc:sldMkLst>
        <pc:spChg chg="mod">
          <ac:chgData name="Solaiman, K M A" userId="61bfeae8-ea51-45f4-81f4-79631245f48b" providerId="ADAL" clId="{7B65B88D-A3ED-034C-A175-DE4937BB69A3}" dt="2023-08-30T08:57:11.445" v="334" actId="20577"/>
          <ac:spMkLst>
            <pc:docMk/>
            <pc:sldMk cId="1161257330" sldId="940"/>
            <ac:spMk id="3" creationId="{00000000-0000-0000-0000-000000000000}"/>
          </ac:spMkLst>
        </pc:spChg>
      </pc:sldChg>
      <pc:sldChg chg="modSp mod">
        <pc:chgData name="Solaiman, K M A" userId="61bfeae8-ea51-45f4-81f4-79631245f48b" providerId="ADAL" clId="{7B65B88D-A3ED-034C-A175-DE4937BB69A3}" dt="2023-08-30T08:49:21.315" v="301" actId="20577"/>
        <pc:sldMkLst>
          <pc:docMk/>
          <pc:sldMk cId="1281662979" sldId="941"/>
        </pc:sldMkLst>
        <pc:spChg chg="mod">
          <ac:chgData name="Solaiman, K M A" userId="61bfeae8-ea51-45f4-81f4-79631245f48b" providerId="ADAL" clId="{7B65B88D-A3ED-034C-A175-DE4937BB69A3}" dt="2023-08-30T08:49:21.315" v="301" actId="20577"/>
          <ac:spMkLst>
            <pc:docMk/>
            <pc:sldMk cId="1281662979" sldId="941"/>
            <ac:spMk id="3" creationId="{00000000-0000-0000-0000-000000000000}"/>
          </ac:spMkLst>
        </pc:spChg>
      </pc:sldChg>
      <pc:sldChg chg="modSp mod">
        <pc:chgData name="Solaiman, K M A" userId="61bfeae8-ea51-45f4-81f4-79631245f48b" providerId="ADAL" clId="{7B65B88D-A3ED-034C-A175-DE4937BB69A3}" dt="2023-08-30T08:57:08.446" v="333" actId="20577"/>
        <pc:sldMkLst>
          <pc:docMk/>
          <pc:sldMk cId="2492070172" sldId="942"/>
        </pc:sldMkLst>
        <pc:spChg chg="mod">
          <ac:chgData name="Solaiman, K M A" userId="61bfeae8-ea51-45f4-81f4-79631245f48b" providerId="ADAL" clId="{7B65B88D-A3ED-034C-A175-DE4937BB69A3}" dt="2023-08-30T08:57:08.446" v="333" actId="20577"/>
          <ac:spMkLst>
            <pc:docMk/>
            <pc:sldMk cId="2492070172" sldId="942"/>
            <ac:spMk id="3" creationId="{00000000-0000-0000-0000-000000000000}"/>
          </ac:spMkLst>
        </pc:spChg>
      </pc:sldChg>
      <pc:sldChg chg="modSp mod">
        <pc:chgData name="Solaiman, K M A" userId="61bfeae8-ea51-45f4-81f4-79631245f48b" providerId="ADAL" clId="{7B65B88D-A3ED-034C-A175-DE4937BB69A3}" dt="2023-08-31T01:01:00.457" v="1664" actId="20577"/>
        <pc:sldMkLst>
          <pc:docMk/>
          <pc:sldMk cId="4049273774" sldId="1011"/>
        </pc:sldMkLst>
        <pc:spChg chg="mod">
          <ac:chgData name="Solaiman, K M A" userId="61bfeae8-ea51-45f4-81f4-79631245f48b" providerId="ADAL" clId="{7B65B88D-A3ED-034C-A175-DE4937BB69A3}" dt="2023-08-31T01:01:00.457" v="1664" actId="20577"/>
          <ac:spMkLst>
            <pc:docMk/>
            <pc:sldMk cId="4049273774" sldId="1011"/>
            <ac:spMk id="4" creationId="{00000000-0000-0000-0000-000000000000}"/>
          </ac:spMkLst>
        </pc:spChg>
      </pc:sldChg>
      <pc:sldChg chg="addSp modSp mod modAnim">
        <pc:chgData name="Solaiman, K M A" userId="61bfeae8-ea51-45f4-81f4-79631245f48b" providerId="ADAL" clId="{7B65B88D-A3ED-034C-A175-DE4937BB69A3}" dt="2023-08-30T08:53:59.684" v="325" actId="207"/>
        <pc:sldMkLst>
          <pc:docMk/>
          <pc:sldMk cId="1727412840" sldId="1074"/>
        </pc:sldMkLst>
        <pc:spChg chg="add mod">
          <ac:chgData name="Solaiman, K M A" userId="61bfeae8-ea51-45f4-81f4-79631245f48b" providerId="ADAL" clId="{7B65B88D-A3ED-034C-A175-DE4937BB69A3}" dt="2023-08-30T08:53:59.684" v="325" actId="207"/>
          <ac:spMkLst>
            <pc:docMk/>
            <pc:sldMk cId="1727412840" sldId="1074"/>
            <ac:spMk id="3" creationId="{D7951416-2228-4F4B-28F7-A2338E705E18}"/>
          </ac:spMkLst>
        </pc:spChg>
        <pc:spChg chg="mod">
          <ac:chgData name="Solaiman, K M A" userId="61bfeae8-ea51-45f4-81f4-79631245f48b" providerId="ADAL" clId="{7B65B88D-A3ED-034C-A175-DE4937BB69A3}" dt="2023-08-30T08:44:53.126" v="237" actId="1076"/>
          <ac:spMkLst>
            <pc:docMk/>
            <pc:sldMk cId="1727412840" sldId="1074"/>
            <ac:spMk id="9" creationId="{E2F17453-F7D3-7E66-83B8-96FE4C82064C}"/>
          </ac:spMkLst>
        </pc:spChg>
        <pc:spChg chg="mod">
          <ac:chgData name="Solaiman, K M A" userId="61bfeae8-ea51-45f4-81f4-79631245f48b" providerId="ADAL" clId="{7B65B88D-A3ED-034C-A175-DE4937BB69A3}" dt="2023-08-30T08:45:26.459" v="247" actId="1076"/>
          <ac:spMkLst>
            <pc:docMk/>
            <pc:sldMk cId="1727412840" sldId="1074"/>
            <ac:spMk id="10" creationId="{1F257E7C-DE9E-72ED-A462-5444E0B1E44F}"/>
          </ac:spMkLst>
        </pc:spChg>
      </pc:sldChg>
      <pc:sldChg chg="modSp mod">
        <pc:chgData name="Solaiman, K M A" userId="61bfeae8-ea51-45f4-81f4-79631245f48b" providerId="ADAL" clId="{7B65B88D-A3ED-034C-A175-DE4937BB69A3}" dt="2023-08-30T08:57:13.603" v="335" actId="20577"/>
        <pc:sldMkLst>
          <pc:docMk/>
          <pc:sldMk cId="411371645" sldId="1200"/>
        </pc:sldMkLst>
        <pc:spChg chg="mod">
          <ac:chgData name="Solaiman, K M A" userId="61bfeae8-ea51-45f4-81f4-79631245f48b" providerId="ADAL" clId="{7B65B88D-A3ED-034C-A175-DE4937BB69A3}" dt="2023-08-30T08:57:13.603" v="335" actId="20577"/>
          <ac:spMkLst>
            <pc:docMk/>
            <pc:sldMk cId="411371645" sldId="1200"/>
            <ac:spMk id="3" creationId="{00000000-0000-0000-0000-000000000000}"/>
          </ac:spMkLst>
        </pc:spChg>
      </pc:sldChg>
      <pc:sldChg chg="modSp mod modAnim modNotesTx">
        <pc:chgData name="Solaiman, K M A" userId="61bfeae8-ea51-45f4-81f4-79631245f48b" providerId="ADAL" clId="{7B65B88D-A3ED-034C-A175-DE4937BB69A3}" dt="2023-08-30T15:02:57.437" v="790" actId="20577"/>
        <pc:sldMkLst>
          <pc:docMk/>
          <pc:sldMk cId="2503308928" sldId="1203"/>
        </pc:sldMkLst>
        <pc:spChg chg="mod">
          <ac:chgData name="Solaiman, K M A" userId="61bfeae8-ea51-45f4-81f4-79631245f48b" providerId="ADAL" clId="{7B65B88D-A3ED-034C-A175-DE4937BB69A3}" dt="2023-08-30T09:58:12.133" v="685" actId="20577"/>
          <ac:spMkLst>
            <pc:docMk/>
            <pc:sldMk cId="2503308928" sldId="1203"/>
            <ac:spMk id="18433" creationId="{76E66802-573D-8847-BEE7-5913ACA12B8D}"/>
          </ac:spMkLst>
        </pc:spChg>
      </pc:sldChg>
      <pc:sldChg chg="addSp delSp modSp">
        <pc:chgData name="Solaiman, K M A" userId="61bfeae8-ea51-45f4-81f4-79631245f48b" providerId="ADAL" clId="{7B65B88D-A3ED-034C-A175-DE4937BB69A3}" dt="2023-08-30T07:46:24.312" v="1"/>
        <pc:sldMkLst>
          <pc:docMk/>
          <pc:sldMk cId="1522824867" sldId="1207"/>
        </pc:sldMkLst>
        <pc:picChg chg="add del mod">
          <ac:chgData name="Solaiman, K M A" userId="61bfeae8-ea51-45f4-81f4-79631245f48b" providerId="ADAL" clId="{7B65B88D-A3ED-034C-A175-DE4937BB69A3}" dt="2023-08-30T07:46:24.312" v="1"/>
          <ac:picMkLst>
            <pc:docMk/>
            <pc:sldMk cId="1522824867" sldId="1207"/>
            <ac:picMk id="6" creationId="{58BDDBBD-F7B8-BACB-0F16-C31D7961DFDF}"/>
          </ac:picMkLst>
        </pc:picChg>
      </pc:sldChg>
      <pc:sldChg chg="addSp delSp modSp new del">
        <pc:chgData name="Solaiman, K M A" userId="61bfeae8-ea51-45f4-81f4-79631245f48b" providerId="ADAL" clId="{7B65B88D-A3ED-034C-A175-DE4937BB69A3}" dt="2023-08-30T16:42:25.814" v="1632" actId="2696"/>
        <pc:sldMkLst>
          <pc:docMk/>
          <pc:sldMk cId="775701753" sldId="1208"/>
        </pc:sldMkLst>
        <pc:spChg chg="add del">
          <ac:chgData name="Solaiman, K M A" userId="61bfeae8-ea51-45f4-81f4-79631245f48b" providerId="ADAL" clId="{7B65B88D-A3ED-034C-A175-DE4937BB69A3}" dt="2023-08-30T07:46:39.981" v="5"/>
          <ac:spMkLst>
            <pc:docMk/>
            <pc:sldMk cId="775701753" sldId="1208"/>
            <ac:spMk id="3" creationId="{5C229ACF-E403-DAAC-6483-0246DF1E2AE4}"/>
          </ac:spMkLst>
        </pc:spChg>
        <pc:picChg chg="add del mod">
          <ac:chgData name="Solaiman, K M A" userId="61bfeae8-ea51-45f4-81f4-79631245f48b" providerId="ADAL" clId="{7B65B88D-A3ED-034C-A175-DE4937BB69A3}" dt="2023-08-30T07:46:28.815" v="4"/>
          <ac:picMkLst>
            <pc:docMk/>
            <pc:sldMk cId="775701753" sldId="1208"/>
            <ac:picMk id="6" creationId="{62D587F9-ABE1-72B9-A3E0-6F282F94F46F}"/>
          </ac:picMkLst>
        </pc:picChg>
        <pc:picChg chg="add mod">
          <ac:chgData name="Solaiman, K M A" userId="61bfeae8-ea51-45f4-81f4-79631245f48b" providerId="ADAL" clId="{7B65B88D-A3ED-034C-A175-DE4937BB69A3}" dt="2023-08-30T07:46:39.981" v="5"/>
          <ac:picMkLst>
            <pc:docMk/>
            <pc:sldMk cId="775701753" sldId="1208"/>
            <ac:picMk id="8" creationId="{1A8C1789-53EF-B4E5-EFC7-DEC412BEF993}"/>
          </ac:picMkLst>
        </pc:picChg>
      </pc:sldChg>
      <pc:sldChg chg="addSp delSp modSp new del">
        <pc:chgData name="Solaiman, K M A" userId="61bfeae8-ea51-45f4-81f4-79631245f48b" providerId="ADAL" clId="{7B65B88D-A3ED-034C-A175-DE4937BB69A3}" dt="2023-08-30T16:42:25.051" v="1631" actId="2696"/>
        <pc:sldMkLst>
          <pc:docMk/>
          <pc:sldMk cId="2240880140" sldId="1209"/>
        </pc:sldMkLst>
        <pc:spChg chg="del">
          <ac:chgData name="Solaiman, K M A" userId="61bfeae8-ea51-45f4-81f4-79631245f48b" providerId="ADAL" clId="{7B65B88D-A3ED-034C-A175-DE4937BB69A3}" dt="2023-08-30T07:46:47.370" v="7"/>
          <ac:spMkLst>
            <pc:docMk/>
            <pc:sldMk cId="2240880140" sldId="1209"/>
            <ac:spMk id="3" creationId="{CCF19991-608F-FA5E-CB4F-1737431F420F}"/>
          </ac:spMkLst>
        </pc:spChg>
        <pc:picChg chg="add mod">
          <ac:chgData name="Solaiman, K M A" userId="61bfeae8-ea51-45f4-81f4-79631245f48b" providerId="ADAL" clId="{7B65B88D-A3ED-034C-A175-DE4937BB69A3}" dt="2023-08-30T07:46:47.370" v="7"/>
          <ac:picMkLst>
            <pc:docMk/>
            <pc:sldMk cId="2240880140" sldId="1209"/>
            <ac:picMk id="6" creationId="{52FF5D41-706D-F1E4-9A1E-A77979ABEC2A}"/>
          </ac:picMkLst>
        </pc:picChg>
      </pc:sldChg>
      <pc:sldChg chg="modSp new del mod ord">
        <pc:chgData name="Solaiman, K M A" userId="61bfeae8-ea51-45f4-81f4-79631245f48b" providerId="ADAL" clId="{7B65B88D-A3ED-034C-A175-DE4937BB69A3}" dt="2023-08-30T15:21:26.248" v="919" actId="2696"/>
        <pc:sldMkLst>
          <pc:docMk/>
          <pc:sldMk cId="2114799383" sldId="1210"/>
        </pc:sldMkLst>
        <pc:spChg chg="mod">
          <ac:chgData name="Solaiman, K M A" userId="61bfeae8-ea51-45f4-81f4-79631245f48b" providerId="ADAL" clId="{7B65B88D-A3ED-034C-A175-DE4937BB69A3}" dt="2023-08-30T08:12:35.099" v="129" actId="20577"/>
          <ac:spMkLst>
            <pc:docMk/>
            <pc:sldMk cId="2114799383" sldId="1210"/>
            <ac:spMk id="2" creationId="{891CD0F5-B968-2AD3-F3EA-1B955AC54169}"/>
          </ac:spMkLst>
        </pc:spChg>
      </pc:sldChg>
      <pc:sldChg chg="modSp new del mod modShow">
        <pc:chgData name="Solaiman, K M A" userId="61bfeae8-ea51-45f4-81f4-79631245f48b" providerId="ADAL" clId="{7B65B88D-A3ED-034C-A175-DE4937BB69A3}" dt="2023-08-30T15:43:43.239" v="1131" actId="2696"/>
        <pc:sldMkLst>
          <pc:docMk/>
          <pc:sldMk cId="2797444197" sldId="1211"/>
        </pc:sldMkLst>
        <pc:spChg chg="mod">
          <ac:chgData name="Solaiman, K M A" userId="61bfeae8-ea51-45f4-81f4-79631245f48b" providerId="ADAL" clId="{7B65B88D-A3ED-034C-A175-DE4937BB69A3}" dt="2023-08-30T08:12:40.872" v="145" actId="20577"/>
          <ac:spMkLst>
            <pc:docMk/>
            <pc:sldMk cId="2797444197" sldId="1211"/>
            <ac:spMk id="2" creationId="{551A9871-C0EC-E219-9881-FE2AD4464D46}"/>
          </ac:spMkLst>
        </pc:spChg>
        <pc:spChg chg="mod">
          <ac:chgData name="Solaiman, K M A" userId="61bfeae8-ea51-45f4-81f4-79631245f48b" providerId="ADAL" clId="{7B65B88D-A3ED-034C-A175-DE4937BB69A3}" dt="2023-08-30T08:39:44.975" v="229" actId="20577"/>
          <ac:spMkLst>
            <pc:docMk/>
            <pc:sldMk cId="2797444197" sldId="1211"/>
            <ac:spMk id="3" creationId="{12E9C32D-D2E3-E448-E8B5-5D1DBEE5FD27}"/>
          </ac:spMkLst>
        </pc:spChg>
      </pc:sldChg>
      <pc:sldChg chg="modSp new del mod">
        <pc:chgData name="Solaiman, K M A" userId="61bfeae8-ea51-45f4-81f4-79631245f48b" providerId="ADAL" clId="{7B65B88D-A3ED-034C-A175-DE4937BB69A3}" dt="2023-08-30T15:35:03.310" v="1036" actId="2696"/>
        <pc:sldMkLst>
          <pc:docMk/>
          <pc:sldMk cId="3092215908" sldId="1212"/>
        </pc:sldMkLst>
        <pc:spChg chg="mod">
          <ac:chgData name="Solaiman, K M A" userId="61bfeae8-ea51-45f4-81f4-79631245f48b" providerId="ADAL" clId="{7B65B88D-A3ED-034C-A175-DE4937BB69A3}" dt="2023-08-30T08:14:42.351" v="180" actId="20577"/>
          <ac:spMkLst>
            <pc:docMk/>
            <pc:sldMk cId="3092215908" sldId="1212"/>
            <ac:spMk id="2" creationId="{C1BD3470-3737-0B7E-6196-46C5E302C68E}"/>
          </ac:spMkLst>
        </pc:spChg>
        <pc:spChg chg="mod">
          <ac:chgData name="Solaiman, K M A" userId="61bfeae8-ea51-45f4-81f4-79631245f48b" providerId="ADAL" clId="{7B65B88D-A3ED-034C-A175-DE4937BB69A3}" dt="2023-08-30T08:16:28.734" v="210" actId="20577"/>
          <ac:spMkLst>
            <pc:docMk/>
            <pc:sldMk cId="3092215908" sldId="1212"/>
            <ac:spMk id="3" creationId="{288D62A4-65CA-633C-C443-714A36AB44E6}"/>
          </ac:spMkLst>
        </pc:spChg>
      </pc:sldChg>
      <pc:sldChg chg="addSp modSp add mod">
        <pc:chgData name="Solaiman, K M A" userId="61bfeae8-ea51-45f4-81f4-79631245f48b" providerId="ADAL" clId="{7B65B88D-A3ED-034C-A175-DE4937BB69A3}" dt="2023-08-30T15:54:21.222" v="1206" actId="1076"/>
        <pc:sldMkLst>
          <pc:docMk/>
          <pc:sldMk cId="137776819" sldId="1213"/>
        </pc:sldMkLst>
        <pc:spChg chg="add mod">
          <ac:chgData name="Solaiman, K M A" userId="61bfeae8-ea51-45f4-81f4-79631245f48b" providerId="ADAL" clId="{7B65B88D-A3ED-034C-A175-DE4937BB69A3}" dt="2023-08-30T15:23:00.736" v="954"/>
          <ac:spMkLst>
            <pc:docMk/>
            <pc:sldMk cId="137776819" sldId="1213"/>
            <ac:spMk id="2" creationId="{48902B68-1375-17D1-9A34-3C1C09E62C15}"/>
          </ac:spMkLst>
        </pc:spChg>
        <pc:spChg chg="mod">
          <ac:chgData name="Solaiman, K M A" userId="61bfeae8-ea51-45f4-81f4-79631245f48b" providerId="ADAL" clId="{7B65B88D-A3ED-034C-A175-DE4937BB69A3}" dt="2023-08-30T08:39:33.765" v="223"/>
          <ac:spMkLst>
            <pc:docMk/>
            <pc:sldMk cId="137776819" sldId="1213"/>
            <ac:spMk id="542723" creationId="{00000000-0000-0000-0000-000000000000}"/>
          </ac:spMkLst>
        </pc:spChg>
        <pc:spChg chg="mod">
          <ac:chgData name="Solaiman, K M A" userId="61bfeae8-ea51-45f4-81f4-79631245f48b" providerId="ADAL" clId="{7B65B88D-A3ED-034C-A175-DE4937BB69A3}" dt="2023-08-30T15:54:21.222" v="1206" actId="1076"/>
          <ac:spMkLst>
            <pc:docMk/>
            <pc:sldMk cId="137776819" sldId="1213"/>
            <ac:spMk id="569347" creationId="{00000000-0000-0000-0000-000000000000}"/>
          </ac:spMkLst>
        </pc:spChg>
      </pc:sldChg>
      <pc:sldChg chg="addSp modSp new del mod ord modAnim">
        <pc:chgData name="Solaiman, K M A" userId="61bfeae8-ea51-45f4-81f4-79631245f48b" providerId="ADAL" clId="{7B65B88D-A3ED-034C-A175-DE4937BB69A3}" dt="2023-08-30T08:56:20.622" v="330" actId="2696"/>
        <pc:sldMkLst>
          <pc:docMk/>
          <pc:sldMk cId="624609979" sldId="1213"/>
        </pc:sldMkLst>
        <pc:spChg chg="mod">
          <ac:chgData name="Solaiman, K M A" userId="61bfeae8-ea51-45f4-81f4-79631245f48b" providerId="ADAL" clId="{7B65B88D-A3ED-034C-A175-DE4937BB69A3}" dt="2023-08-30T08:55:49.651" v="327"/>
          <ac:spMkLst>
            <pc:docMk/>
            <pc:sldMk cId="624609979" sldId="1213"/>
            <ac:spMk id="2" creationId="{1B28C6AF-47DA-9C82-042A-B084B69DD511}"/>
          </ac:spMkLst>
        </pc:spChg>
        <pc:picChg chg="add mod">
          <ac:chgData name="Solaiman, K M A" userId="61bfeae8-ea51-45f4-81f4-79631245f48b" providerId="ADAL" clId="{7B65B88D-A3ED-034C-A175-DE4937BB69A3}" dt="2023-08-30T08:55:55.792" v="328"/>
          <ac:picMkLst>
            <pc:docMk/>
            <pc:sldMk cId="624609979" sldId="1213"/>
            <ac:picMk id="5" creationId="{A809F0C0-367B-7C06-C9A8-D5CA807527E2}"/>
          </ac:picMkLst>
        </pc:picChg>
        <pc:picChg chg="add mod">
          <ac:chgData name="Solaiman, K M A" userId="61bfeae8-ea51-45f4-81f4-79631245f48b" providerId="ADAL" clId="{7B65B88D-A3ED-034C-A175-DE4937BB69A3}" dt="2023-08-30T08:55:55.792" v="328"/>
          <ac:picMkLst>
            <pc:docMk/>
            <pc:sldMk cId="624609979" sldId="1213"/>
            <ac:picMk id="6" creationId="{E5A75EFF-6073-FADF-C59D-7413B5CD12CA}"/>
          </ac:picMkLst>
        </pc:picChg>
        <pc:picChg chg="add mod">
          <ac:chgData name="Solaiman, K M A" userId="61bfeae8-ea51-45f4-81f4-79631245f48b" providerId="ADAL" clId="{7B65B88D-A3ED-034C-A175-DE4937BB69A3}" dt="2023-08-30T08:55:55.792" v="328"/>
          <ac:picMkLst>
            <pc:docMk/>
            <pc:sldMk cId="624609979" sldId="1213"/>
            <ac:picMk id="7" creationId="{E5CCA155-F97B-5E50-14C3-DCD0851B3541}"/>
          </ac:picMkLst>
        </pc:picChg>
        <pc:picChg chg="add mod">
          <ac:chgData name="Solaiman, K M A" userId="61bfeae8-ea51-45f4-81f4-79631245f48b" providerId="ADAL" clId="{7B65B88D-A3ED-034C-A175-DE4937BB69A3}" dt="2023-08-30T08:55:55.792" v="328"/>
          <ac:picMkLst>
            <pc:docMk/>
            <pc:sldMk cId="624609979" sldId="1213"/>
            <ac:picMk id="8" creationId="{64936173-F8AF-C669-CDF8-A89718CD8741}"/>
          </ac:picMkLst>
        </pc:picChg>
        <pc:picChg chg="add mod">
          <ac:chgData name="Solaiman, K M A" userId="61bfeae8-ea51-45f4-81f4-79631245f48b" providerId="ADAL" clId="{7B65B88D-A3ED-034C-A175-DE4937BB69A3}" dt="2023-08-30T08:55:55.792" v="328"/>
          <ac:picMkLst>
            <pc:docMk/>
            <pc:sldMk cId="624609979" sldId="1213"/>
            <ac:picMk id="9" creationId="{E84A5B65-D8CA-0660-F379-9C5F46FF5048}"/>
          </ac:picMkLst>
        </pc:picChg>
      </pc:sldChg>
      <pc:sldChg chg="modSp add del mod">
        <pc:chgData name="Solaiman, K M A" userId="61bfeae8-ea51-45f4-81f4-79631245f48b" providerId="ADAL" clId="{7B65B88D-A3ED-034C-A175-DE4937BB69A3}" dt="2023-08-30T15:07:31.682" v="808" actId="2696"/>
        <pc:sldMkLst>
          <pc:docMk/>
          <pc:sldMk cId="1085561838" sldId="1213"/>
        </pc:sldMkLst>
        <pc:spChg chg="mod">
          <ac:chgData name="Solaiman, K M A" userId="61bfeae8-ea51-45f4-81f4-79631245f48b" providerId="ADAL" clId="{7B65B88D-A3ED-034C-A175-DE4937BB69A3}" dt="2023-08-30T15:05:31.060" v="804" actId="20577"/>
          <ac:spMkLst>
            <pc:docMk/>
            <pc:sldMk cId="1085561838" sldId="1213"/>
            <ac:spMk id="3" creationId="{87178090-2595-7C5C-A47A-19C50535BD68}"/>
          </ac:spMkLst>
        </pc:spChg>
        <pc:spChg chg="mod">
          <ac:chgData name="Solaiman, K M A" userId="61bfeae8-ea51-45f4-81f4-79631245f48b" providerId="ADAL" clId="{7B65B88D-A3ED-034C-A175-DE4937BB69A3}" dt="2023-08-30T15:07:17.608" v="807" actId="20577"/>
          <ac:spMkLst>
            <pc:docMk/>
            <pc:sldMk cId="1085561838" sldId="1213"/>
            <ac:spMk id="11" creationId="{00000000-0000-0000-0000-000000000000}"/>
          </ac:spMkLst>
        </pc:spChg>
      </pc:sldChg>
      <pc:sldChg chg="add del">
        <pc:chgData name="Solaiman, K M A" userId="61bfeae8-ea51-45f4-81f4-79631245f48b" providerId="ADAL" clId="{7B65B88D-A3ED-034C-A175-DE4937BB69A3}" dt="2023-08-30T10:09:10.271" v="688"/>
        <pc:sldMkLst>
          <pc:docMk/>
          <pc:sldMk cId="2291833983" sldId="1213"/>
        </pc:sldMkLst>
      </pc:sldChg>
      <pc:sldChg chg="new del">
        <pc:chgData name="Solaiman, K M A" userId="61bfeae8-ea51-45f4-81f4-79631245f48b" providerId="ADAL" clId="{7B65B88D-A3ED-034C-A175-DE4937BB69A3}" dt="2023-08-30T09:55:33.752" v="627" actId="2696"/>
        <pc:sldMkLst>
          <pc:docMk/>
          <pc:sldMk cId="2878862376" sldId="1213"/>
        </pc:sldMkLst>
      </pc:sldChg>
      <pc:sldChg chg="modSp new del mod modShow">
        <pc:chgData name="Solaiman, K M A" userId="61bfeae8-ea51-45f4-81f4-79631245f48b" providerId="ADAL" clId="{7B65B88D-A3ED-034C-A175-DE4937BB69A3}" dt="2023-08-30T09:55:24.508" v="623" actId="2696"/>
        <pc:sldMkLst>
          <pc:docMk/>
          <pc:sldMk cId="4008698064" sldId="1213"/>
        </pc:sldMkLst>
        <pc:spChg chg="mod">
          <ac:chgData name="Solaiman, K M A" userId="61bfeae8-ea51-45f4-81f4-79631245f48b" providerId="ADAL" clId="{7B65B88D-A3ED-034C-A175-DE4937BB69A3}" dt="2023-08-30T09:07:19.500" v="567" actId="20577"/>
          <ac:spMkLst>
            <pc:docMk/>
            <pc:sldMk cId="4008698064" sldId="1213"/>
            <ac:spMk id="3" creationId="{35C58155-B525-56D6-CC3C-E5B882ABA5D9}"/>
          </ac:spMkLst>
        </pc:spChg>
      </pc:sldChg>
      <pc:sldChg chg="addSp delSp modSp add mod">
        <pc:chgData name="Solaiman, K M A" userId="61bfeae8-ea51-45f4-81f4-79631245f48b" providerId="ADAL" clId="{7B65B88D-A3ED-034C-A175-DE4937BB69A3}" dt="2023-08-30T15:22:52.409" v="953" actId="1076"/>
        <pc:sldMkLst>
          <pc:docMk/>
          <pc:sldMk cId="0" sldId="1214"/>
        </pc:sldMkLst>
        <pc:spChg chg="add mod">
          <ac:chgData name="Solaiman, K M A" userId="61bfeae8-ea51-45f4-81f4-79631245f48b" providerId="ADAL" clId="{7B65B88D-A3ED-034C-A175-DE4937BB69A3}" dt="2023-08-30T15:22:31.197" v="949" actId="20577"/>
          <ac:spMkLst>
            <pc:docMk/>
            <pc:sldMk cId="0" sldId="1214"/>
            <ac:spMk id="2" creationId="{77CA66D4-00BC-C86D-5213-BA55A428E932}"/>
          </ac:spMkLst>
        </pc:spChg>
        <pc:spChg chg="add mod">
          <ac:chgData name="Solaiman, K M A" userId="61bfeae8-ea51-45f4-81f4-79631245f48b" providerId="ADAL" clId="{7B65B88D-A3ED-034C-A175-DE4937BB69A3}" dt="2023-08-30T15:22:46.500" v="952"/>
          <ac:spMkLst>
            <pc:docMk/>
            <pc:sldMk cId="0" sldId="1214"/>
            <ac:spMk id="3" creationId="{3F565975-C4DC-69CE-6961-B750EDE61F82}"/>
          </ac:spMkLst>
        </pc:spChg>
        <pc:spChg chg="del">
          <ac:chgData name="Solaiman, K M A" userId="61bfeae8-ea51-45f4-81f4-79631245f48b" providerId="ADAL" clId="{7B65B88D-A3ED-034C-A175-DE4937BB69A3}" dt="2023-08-30T15:22:46.204" v="951" actId="478"/>
          <ac:spMkLst>
            <pc:docMk/>
            <pc:sldMk cId="0" sldId="1214"/>
            <ac:spMk id="6" creationId="{C040B91E-65C1-4EAC-8D2D-362237AA46C6}"/>
          </ac:spMkLst>
        </pc:spChg>
        <pc:spChg chg="del mod">
          <ac:chgData name="Solaiman, K M A" userId="61bfeae8-ea51-45f4-81f4-79631245f48b" providerId="ADAL" clId="{7B65B88D-A3ED-034C-A175-DE4937BB69A3}" dt="2023-08-30T15:22:17.833" v="926" actId="478"/>
          <ac:spMkLst>
            <pc:docMk/>
            <pc:sldMk cId="0" sldId="1214"/>
            <ac:spMk id="27649" creationId="{906CC620-EBDD-7141-9752-4F8B48386759}"/>
          </ac:spMkLst>
        </pc:spChg>
        <pc:spChg chg="mod">
          <ac:chgData name="Solaiman, K M A" userId="61bfeae8-ea51-45f4-81f4-79631245f48b" providerId="ADAL" clId="{7B65B88D-A3ED-034C-A175-DE4937BB69A3}" dt="2023-08-30T15:22:37.026" v="950" actId="1076"/>
          <ac:spMkLst>
            <pc:docMk/>
            <pc:sldMk cId="0" sldId="1214"/>
            <ac:spMk id="27650" creationId="{EE61C6FC-9DD7-7D4E-BBF5-61F558FBE724}"/>
          </ac:spMkLst>
        </pc:spChg>
        <pc:spChg chg="mod">
          <ac:chgData name="Solaiman, K M A" userId="61bfeae8-ea51-45f4-81f4-79631245f48b" providerId="ADAL" clId="{7B65B88D-A3ED-034C-A175-DE4937BB69A3}" dt="2023-08-30T15:22:52.409" v="953" actId="1076"/>
          <ac:spMkLst>
            <pc:docMk/>
            <pc:sldMk cId="0" sldId="1214"/>
            <ac:spMk id="27651" creationId="{7F8ED45A-F6D5-AE4D-8D74-09DA35FF0EDF}"/>
          </ac:spMkLst>
        </pc:spChg>
      </pc:sldChg>
      <pc:sldChg chg="addSp delSp modSp new mod ord modNotesTx">
        <pc:chgData name="Solaiman, K M A" userId="61bfeae8-ea51-45f4-81f4-79631245f48b" providerId="ADAL" clId="{7B65B88D-A3ED-034C-A175-DE4937BB69A3}" dt="2023-08-30T15:43:36.185" v="1130"/>
        <pc:sldMkLst>
          <pc:docMk/>
          <pc:sldMk cId="3643149794" sldId="1215"/>
        </pc:sldMkLst>
        <pc:spChg chg="mod">
          <ac:chgData name="Solaiman, K M A" userId="61bfeae8-ea51-45f4-81f4-79631245f48b" providerId="ADAL" clId="{7B65B88D-A3ED-034C-A175-DE4937BB69A3}" dt="2023-08-30T15:23:23.729" v="972" actId="20577"/>
          <ac:spMkLst>
            <pc:docMk/>
            <pc:sldMk cId="3643149794" sldId="1215"/>
            <ac:spMk id="2" creationId="{0EBA97F4-0366-C370-700A-CCCF831A42EE}"/>
          </ac:spMkLst>
        </pc:spChg>
        <pc:spChg chg="mod">
          <ac:chgData name="Solaiman, K M A" userId="61bfeae8-ea51-45f4-81f4-79631245f48b" providerId="ADAL" clId="{7B65B88D-A3ED-034C-A175-DE4937BB69A3}" dt="2023-08-30T15:43:36.185" v="1130"/>
          <ac:spMkLst>
            <pc:docMk/>
            <pc:sldMk cId="3643149794" sldId="1215"/>
            <ac:spMk id="3" creationId="{CBC5EB96-6905-21E6-6677-948A6F9086F0}"/>
          </ac:spMkLst>
        </pc:spChg>
        <pc:spChg chg="add del">
          <ac:chgData name="Solaiman, K M A" userId="61bfeae8-ea51-45f4-81f4-79631245f48b" providerId="ADAL" clId="{7B65B88D-A3ED-034C-A175-DE4937BB69A3}" dt="2023-08-30T15:38:08.056" v="1041" actId="22"/>
          <ac:spMkLst>
            <pc:docMk/>
            <pc:sldMk cId="3643149794" sldId="1215"/>
            <ac:spMk id="6" creationId="{9A8D7842-4C1D-7D40-497E-3479EF904AC9}"/>
          </ac:spMkLst>
        </pc:spChg>
        <pc:spChg chg="add mod">
          <ac:chgData name="Solaiman, K M A" userId="61bfeae8-ea51-45f4-81f4-79631245f48b" providerId="ADAL" clId="{7B65B88D-A3ED-034C-A175-DE4937BB69A3}" dt="2023-08-30T15:41:58.273" v="1086" actId="403"/>
          <ac:spMkLst>
            <pc:docMk/>
            <pc:sldMk cId="3643149794" sldId="1215"/>
            <ac:spMk id="7" creationId="{2D5298E6-70AC-CDDB-2684-C0514841711E}"/>
          </ac:spMkLst>
        </pc:spChg>
      </pc:sldChg>
      <pc:sldChg chg="addSp modSp add del">
        <pc:chgData name="Solaiman, K M A" userId="61bfeae8-ea51-45f4-81f4-79631245f48b" providerId="ADAL" clId="{7B65B88D-A3ED-034C-A175-DE4937BB69A3}" dt="2023-08-30T16:00:29.766" v="1216" actId="2696"/>
        <pc:sldMkLst>
          <pc:docMk/>
          <pc:sldMk cId="0" sldId="1216"/>
        </pc:sldMkLst>
        <pc:spChg chg="add mod">
          <ac:chgData name="Solaiman, K M A" userId="61bfeae8-ea51-45f4-81f4-79631245f48b" providerId="ADAL" clId="{7B65B88D-A3ED-034C-A175-DE4937BB69A3}" dt="2023-08-30T15:43:59.781" v="1134"/>
          <ac:spMkLst>
            <pc:docMk/>
            <pc:sldMk cId="0" sldId="1216"/>
            <ac:spMk id="2" creationId="{CCE1D62C-ECA7-B5E4-FEC9-185A1F675E90}"/>
          </ac:spMkLst>
        </pc:spChg>
      </pc:sldChg>
      <pc:sldChg chg="addSp modSp add mod">
        <pc:chgData name="Solaiman, K M A" userId="61bfeae8-ea51-45f4-81f4-79631245f48b" providerId="ADAL" clId="{7B65B88D-A3ED-034C-A175-DE4937BB69A3}" dt="2023-08-30T16:00:50.868" v="1218" actId="1076"/>
        <pc:sldMkLst>
          <pc:docMk/>
          <pc:sldMk cId="0" sldId="1217"/>
        </pc:sldMkLst>
        <pc:spChg chg="add mod">
          <ac:chgData name="Solaiman, K M A" userId="61bfeae8-ea51-45f4-81f4-79631245f48b" providerId="ADAL" clId="{7B65B88D-A3ED-034C-A175-DE4937BB69A3}" dt="2023-08-30T15:44:01.477" v="1135"/>
          <ac:spMkLst>
            <pc:docMk/>
            <pc:sldMk cId="0" sldId="1217"/>
            <ac:spMk id="2" creationId="{EF6DBE0B-028D-117B-C5A1-25DE5733BDB8}"/>
          </ac:spMkLst>
        </pc:spChg>
        <pc:spChg chg="mod">
          <ac:chgData name="Solaiman, K M A" userId="61bfeae8-ea51-45f4-81f4-79631245f48b" providerId="ADAL" clId="{7B65B88D-A3ED-034C-A175-DE4937BB69A3}" dt="2023-08-30T15:58:29.226" v="1213" actId="1076"/>
          <ac:spMkLst>
            <pc:docMk/>
            <pc:sldMk cId="0" sldId="1217"/>
            <ac:spMk id="542723" creationId="{00000000-0000-0000-0000-000000000000}"/>
          </ac:spMkLst>
        </pc:spChg>
        <pc:picChg chg="mod">
          <ac:chgData name="Solaiman, K M A" userId="61bfeae8-ea51-45f4-81f4-79631245f48b" providerId="ADAL" clId="{7B65B88D-A3ED-034C-A175-DE4937BB69A3}" dt="2023-08-30T16:00:47.887" v="1217" actId="1076"/>
          <ac:picMkLst>
            <pc:docMk/>
            <pc:sldMk cId="0" sldId="1217"/>
            <ac:picMk id="11" creationId="{00000000-0000-0000-0000-000000000000}"/>
          </ac:picMkLst>
        </pc:picChg>
        <pc:picChg chg="mod">
          <ac:chgData name="Solaiman, K M A" userId="61bfeae8-ea51-45f4-81f4-79631245f48b" providerId="ADAL" clId="{7B65B88D-A3ED-034C-A175-DE4937BB69A3}" dt="2023-08-30T16:00:50.868" v="1218" actId="1076"/>
          <ac:picMkLst>
            <pc:docMk/>
            <pc:sldMk cId="0" sldId="1217"/>
            <ac:picMk id="13" creationId="{00000000-0000-0000-0000-000000000000}"/>
          </ac:picMkLst>
        </pc:picChg>
      </pc:sldChg>
      <pc:sldChg chg="addSp delSp modSp add mod modAnim modNotesTx">
        <pc:chgData name="Solaiman, K M A" userId="61bfeae8-ea51-45f4-81f4-79631245f48b" providerId="ADAL" clId="{7B65B88D-A3ED-034C-A175-DE4937BB69A3}" dt="2023-08-30T15:49:20.451" v="1166"/>
        <pc:sldMkLst>
          <pc:docMk/>
          <pc:sldMk cId="472539956" sldId="1218"/>
        </pc:sldMkLst>
        <pc:spChg chg="mod">
          <ac:chgData name="Solaiman, K M A" userId="61bfeae8-ea51-45f4-81f4-79631245f48b" providerId="ADAL" clId="{7B65B88D-A3ED-034C-A175-DE4937BB69A3}" dt="2023-08-30T15:46:35.141" v="1164" actId="404"/>
          <ac:spMkLst>
            <pc:docMk/>
            <pc:sldMk cId="472539956" sldId="1218"/>
            <ac:spMk id="2" creationId="{8ACE808C-901D-21BD-E6EF-41594DDB32B5}"/>
          </ac:spMkLst>
        </pc:spChg>
        <pc:spChg chg="mod">
          <ac:chgData name="Solaiman, K M A" userId="61bfeae8-ea51-45f4-81f4-79631245f48b" providerId="ADAL" clId="{7B65B88D-A3ED-034C-A175-DE4937BB69A3}" dt="2023-08-30T15:46:20.963" v="1161" actId="400"/>
          <ac:spMkLst>
            <pc:docMk/>
            <pc:sldMk cId="472539956" sldId="1218"/>
            <ac:spMk id="3" creationId="{9FC61619-C542-6049-9B11-A4528774BCF1}"/>
          </ac:spMkLst>
        </pc:spChg>
        <pc:spChg chg="add del mod">
          <ac:chgData name="Solaiman, K M A" userId="61bfeae8-ea51-45f4-81f4-79631245f48b" providerId="ADAL" clId="{7B65B88D-A3ED-034C-A175-DE4937BB69A3}" dt="2023-08-30T15:45:55.373" v="1159" actId="20577"/>
          <ac:spMkLst>
            <pc:docMk/>
            <pc:sldMk cId="472539956" sldId="1218"/>
            <ac:spMk id="4" creationId="{E8C7E47B-85F1-F605-3704-17882954D611}"/>
          </ac:spMkLst>
        </pc:spChg>
        <pc:spChg chg="add mod">
          <ac:chgData name="Solaiman, K M A" userId="61bfeae8-ea51-45f4-81f4-79631245f48b" providerId="ADAL" clId="{7B65B88D-A3ED-034C-A175-DE4937BB69A3}" dt="2023-08-30T15:45:29.949" v="1154"/>
          <ac:spMkLst>
            <pc:docMk/>
            <pc:sldMk cId="472539956" sldId="1218"/>
            <ac:spMk id="5" creationId="{A9D73F36-269B-7D8F-72DF-5A1FF75B5416}"/>
          </ac:spMkLst>
        </pc:spChg>
        <pc:spChg chg="add del mod">
          <ac:chgData name="Solaiman, K M A" userId="61bfeae8-ea51-45f4-81f4-79631245f48b" providerId="ADAL" clId="{7B65B88D-A3ED-034C-A175-DE4937BB69A3}" dt="2023-08-30T15:45:53.504" v="1157" actId="478"/>
          <ac:spMkLst>
            <pc:docMk/>
            <pc:sldMk cId="472539956" sldId="1218"/>
            <ac:spMk id="6" creationId="{39E924B6-FAB0-0DF0-EB29-AA6B1C90CC42}"/>
          </ac:spMkLst>
        </pc:spChg>
      </pc:sldChg>
      <pc:sldChg chg="new del">
        <pc:chgData name="Solaiman, K M A" userId="61bfeae8-ea51-45f4-81f4-79631245f48b" providerId="ADAL" clId="{7B65B88D-A3ED-034C-A175-DE4937BB69A3}" dt="2023-08-30T15:45:02.655" v="1144" actId="2696"/>
        <pc:sldMkLst>
          <pc:docMk/>
          <pc:sldMk cId="507425490" sldId="1218"/>
        </pc:sldMkLst>
      </pc:sldChg>
      <pc:sldChg chg="addSp modSp add mod modNotesTx">
        <pc:chgData name="Solaiman, K M A" userId="61bfeae8-ea51-45f4-81f4-79631245f48b" providerId="ADAL" clId="{7B65B88D-A3ED-034C-A175-DE4937BB69A3}" dt="2023-08-30T16:30:03.755" v="1275" actId="1076"/>
        <pc:sldMkLst>
          <pc:docMk/>
          <pc:sldMk cId="2150603745" sldId="1219"/>
        </pc:sldMkLst>
        <pc:spChg chg="mod">
          <ac:chgData name="Solaiman, K M A" userId="61bfeae8-ea51-45f4-81f4-79631245f48b" providerId="ADAL" clId="{7B65B88D-A3ED-034C-A175-DE4937BB69A3}" dt="2023-08-30T16:30:03.755" v="1275" actId="1076"/>
          <ac:spMkLst>
            <pc:docMk/>
            <pc:sldMk cId="2150603745" sldId="1219"/>
            <ac:spMk id="2" creationId="{D7AD19C3-514C-444C-8E25-03204F10E2AB}"/>
          </ac:spMkLst>
        </pc:spChg>
        <pc:spChg chg="add mod">
          <ac:chgData name="Solaiman, K M A" userId="61bfeae8-ea51-45f4-81f4-79631245f48b" providerId="ADAL" clId="{7B65B88D-A3ED-034C-A175-DE4937BB69A3}" dt="2023-08-30T16:16:01.257" v="1233"/>
          <ac:spMkLst>
            <pc:docMk/>
            <pc:sldMk cId="2150603745" sldId="1219"/>
            <ac:spMk id="7" creationId="{3D22C7FD-D501-38CC-0151-4541432CC954}"/>
          </ac:spMkLst>
        </pc:spChg>
        <pc:spChg chg="mod">
          <ac:chgData name="Solaiman, K M A" userId="61bfeae8-ea51-45f4-81f4-79631245f48b" providerId="ADAL" clId="{7B65B88D-A3ED-034C-A175-DE4937BB69A3}" dt="2023-08-30T16:16:11.688" v="1234" actId="1076"/>
          <ac:spMkLst>
            <pc:docMk/>
            <pc:sldMk cId="2150603745" sldId="1219"/>
            <ac:spMk id="14" creationId="{E8A097EE-1A2C-4600-80B1-1E2475541168}"/>
          </ac:spMkLst>
        </pc:spChg>
      </pc:sldChg>
      <pc:sldChg chg="addSp delSp modSp new mod">
        <pc:chgData name="Solaiman, K M A" userId="61bfeae8-ea51-45f4-81f4-79631245f48b" providerId="ADAL" clId="{7B65B88D-A3ED-034C-A175-DE4937BB69A3}" dt="2023-08-30T15:52:51.841" v="1185" actId="20577"/>
        <pc:sldMkLst>
          <pc:docMk/>
          <pc:sldMk cId="1196588656" sldId="1220"/>
        </pc:sldMkLst>
        <pc:spChg chg="mod">
          <ac:chgData name="Solaiman, K M A" userId="61bfeae8-ea51-45f4-81f4-79631245f48b" providerId="ADAL" clId="{7B65B88D-A3ED-034C-A175-DE4937BB69A3}" dt="2023-08-30T15:52:11.996" v="1174"/>
          <ac:spMkLst>
            <pc:docMk/>
            <pc:sldMk cId="1196588656" sldId="1220"/>
            <ac:spMk id="2" creationId="{7E82CDE7-5C02-2325-05E4-DE14E29C600A}"/>
          </ac:spMkLst>
        </pc:spChg>
        <pc:spChg chg="mod">
          <ac:chgData name="Solaiman, K M A" userId="61bfeae8-ea51-45f4-81f4-79631245f48b" providerId="ADAL" clId="{7B65B88D-A3ED-034C-A175-DE4937BB69A3}" dt="2023-08-30T15:52:22.445" v="1178" actId="20577"/>
          <ac:spMkLst>
            <pc:docMk/>
            <pc:sldMk cId="1196588656" sldId="1220"/>
            <ac:spMk id="3" creationId="{153FFBC4-B0D0-955F-B092-5A831B2B44BF}"/>
          </ac:spMkLst>
        </pc:spChg>
        <pc:spChg chg="mod">
          <ac:chgData name="Solaiman, K M A" userId="61bfeae8-ea51-45f4-81f4-79631245f48b" providerId="ADAL" clId="{7B65B88D-A3ED-034C-A175-DE4937BB69A3}" dt="2023-08-30T15:52:51.841" v="1185" actId="20577"/>
          <ac:spMkLst>
            <pc:docMk/>
            <pc:sldMk cId="1196588656" sldId="1220"/>
            <ac:spMk id="4" creationId="{D4BC489F-51A8-9759-F807-E94A78CBC76A}"/>
          </ac:spMkLst>
        </pc:spChg>
        <pc:picChg chg="add mod">
          <ac:chgData name="Solaiman, K M A" userId="61bfeae8-ea51-45f4-81f4-79631245f48b" providerId="ADAL" clId="{7B65B88D-A3ED-034C-A175-DE4937BB69A3}" dt="2023-08-30T15:52:27.699" v="1179"/>
          <ac:picMkLst>
            <pc:docMk/>
            <pc:sldMk cId="1196588656" sldId="1220"/>
            <ac:picMk id="5" creationId="{E53CDA51-8F1E-412F-50FA-09858BF065EA}"/>
          </ac:picMkLst>
        </pc:picChg>
        <pc:picChg chg="add del mod">
          <ac:chgData name="Solaiman, K M A" userId="61bfeae8-ea51-45f4-81f4-79631245f48b" providerId="ADAL" clId="{7B65B88D-A3ED-034C-A175-DE4937BB69A3}" dt="2023-08-30T15:52:39.109" v="1181"/>
          <ac:picMkLst>
            <pc:docMk/>
            <pc:sldMk cId="1196588656" sldId="1220"/>
            <ac:picMk id="6" creationId="{7ECE51D5-604D-FA47-CAE5-1057DD787553}"/>
          </ac:picMkLst>
        </pc:picChg>
        <pc:picChg chg="add del mod">
          <ac:chgData name="Solaiman, K M A" userId="61bfeae8-ea51-45f4-81f4-79631245f48b" providerId="ADAL" clId="{7B65B88D-A3ED-034C-A175-DE4937BB69A3}" dt="2023-08-30T15:52:41.873" v="1183"/>
          <ac:picMkLst>
            <pc:docMk/>
            <pc:sldMk cId="1196588656" sldId="1220"/>
            <ac:picMk id="7" creationId="{2138E7DF-A824-E340-1AE0-4DA6295EB716}"/>
          </ac:picMkLst>
        </pc:picChg>
      </pc:sldChg>
      <pc:sldChg chg="modSp new mod replTag">
        <pc:chgData name="Solaiman, K M A" userId="61bfeae8-ea51-45f4-81f4-79631245f48b" providerId="ADAL" clId="{7B65B88D-A3ED-034C-A175-DE4937BB69A3}" dt="2023-08-30T17:38:42.785" v="1660"/>
        <pc:sldMkLst>
          <pc:docMk/>
          <pc:sldMk cId="1610322870" sldId="1221"/>
        </pc:sldMkLst>
        <pc:spChg chg="mod">
          <ac:chgData name="Solaiman, K M A" userId="61bfeae8-ea51-45f4-81f4-79631245f48b" providerId="ADAL" clId="{7B65B88D-A3ED-034C-A175-DE4937BB69A3}" dt="2023-08-30T15:53:57.166" v="1203" actId="113"/>
          <ac:spMkLst>
            <pc:docMk/>
            <pc:sldMk cId="1610322870" sldId="1221"/>
            <ac:spMk id="2" creationId="{DD4E619A-67BF-82F0-132B-A5D24749F9B0}"/>
          </ac:spMkLst>
        </pc:spChg>
        <pc:spChg chg="mod">
          <ac:chgData name="Solaiman, K M A" userId="61bfeae8-ea51-45f4-81f4-79631245f48b" providerId="ADAL" clId="{7B65B88D-A3ED-034C-A175-DE4937BB69A3}" dt="2023-08-30T15:54:10.975" v="1205" actId="27636"/>
          <ac:spMkLst>
            <pc:docMk/>
            <pc:sldMk cId="1610322870" sldId="1221"/>
            <ac:spMk id="3" creationId="{C5C9188A-2F15-03A3-B624-C8481C647228}"/>
          </ac:spMkLst>
        </pc:spChg>
        <pc:spChg chg="mod">
          <ac:chgData name="Solaiman, K M A" userId="61bfeae8-ea51-45f4-81f4-79631245f48b" providerId="ADAL" clId="{7B65B88D-A3ED-034C-A175-DE4937BB69A3}" dt="2023-08-30T17:38:42.720" v="1659" actId="20577"/>
          <ac:spMkLst>
            <pc:docMk/>
            <pc:sldMk cId="1610322870" sldId="1221"/>
            <ac:spMk id="4" creationId="{23132E7D-5824-686A-8E12-04CF3B25FD27}"/>
          </ac:spMkLst>
        </pc:spChg>
      </pc:sldChg>
      <pc:sldChg chg="new del">
        <pc:chgData name="Solaiman, K M A" userId="61bfeae8-ea51-45f4-81f4-79631245f48b" providerId="ADAL" clId="{7B65B88D-A3ED-034C-A175-DE4937BB69A3}" dt="2023-08-30T16:14:32.149" v="1225" actId="2696"/>
        <pc:sldMkLst>
          <pc:docMk/>
          <pc:sldMk cId="1007413082" sldId="1222"/>
        </pc:sldMkLst>
      </pc:sldChg>
      <pc:sldChg chg="modSp new mod">
        <pc:chgData name="Solaiman, K M A" userId="61bfeae8-ea51-45f4-81f4-79631245f48b" providerId="ADAL" clId="{7B65B88D-A3ED-034C-A175-DE4937BB69A3}" dt="2023-08-30T16:42:50.155" v="1635" actId="207"/>
        <pc:sldMkLst>
          <pc:docMk/>
          <pc:sldMk cId="1423638382" sldId="1222"/>
        </pc:sldMkLst>
        <pc:spChg chg="mod">
          <ac:chgData name="Solaiman, K M A" userId="61bfeae8-ea51-45f4-81f4-79631245f48b" providerId="ADAL" clId="{7B65B88D-A3ED-034C-A175-DE4937BB69A3}" dt="2023-08-30T16:39:58.225" v="1283" actId="20577"/>
          <ac:spMkLst>
            <pc:docMk/>
            <pc:sldMk cId="1423638382" sldId="1222"/>
            <ac:spMk id="2" creationId="{6AD007EB-7454-780F-5607-A9724D007B4C}"/>
          </ac:spMkLst>
        </pc:spChg>
        <pc:spChg chg="mod">
          <ac:chgData name="Solaiman, K M A" userId="61bfeae8-ea51-45f4-81f4-79631245f48b" providerId="ADAL" clId="{7B65B88D-A3ED-034C-A175-DE4937BB69A3}" dt="2023-08-30T16:42:50.155" v="1635" actId="207"/>
          <ac:spMkLst>
            <pc:docMk/>
            <pc:sldMk cId="1423638382" sldId="1222"/>
            <ac:spMk id="3" creationId="{2CF6D655-5462-CD03-5810-A8830F75F361}"/>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baseline="0">
                <a:solidFill>
                  <a:schemeClr val="tx1">
                    <a:lumMod val="65000"/>
                    <a:lumOff val="35000"/>
                  </a:schemeClr>
                </a:solidFill>
                <a:latin typeface="+mn-lt"/>
                <a:ea typeface="+mn-ea"/>
                <a:cs typeface="+mn-cs"/>
              </a:defRPr>
            </a:pPr>
            <a:r>
              <a:rPr lang="en-US" sz="1862" b="0" i="0" u="none" strike="noStrike" baseline="0" dirty="0">
                <a:solidFill>
                  <a:prstClr val="black">
                    <a:lumMod val="65000"/>
                    <a:lumOff val="35000"/>
                  </a:prstClr>
                </a:solidFill>
                <a:latin typeface="Calibri" panose="020F0502020204030204"/>
              </a:rPr>
              <a:t>Fall 2023</a:t>
            </a:r>
          </a:p>
        </c:rich>
      </c:tx>
      <c:overlay val="0"/>
      <c:spPr>
        <a:noFill/>
        <a:ln>
          <a:noFill/>
        </a:ln>
        <a:effectLst/>
      </c:spPr>
      <c:txPr>
        <a:bodyPr rot="0" spcFirstLastPara="1" vertOverflow="ellipsis" vert="horz" wrap="square" anchor="ctr" anchorCtr="1"/>
        <a:lstStyle/>
        <a:p>
          <a:pPr>
            <a:defRPr sz="1862" b="0" i="0" u="none" strike="noStrike"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Sheet1!$A$1</c:f>
              <c:strCache>
                <c:ptCount val="1"/>
                <c:pt idx="0">
                  <c:v>Series1</c:v>
                </c:pt>
              </c:strCache>
            </c:strRef>
          </c:tx>
          <c:spPr>
            <a:solidFill>
              <a:schemeClr val="accent1"/>
            </a:solidFill>
            <a:ln>
              <a:solidFill>
                <a:schemeClr val="tx1"/>
              </a:solidFill>
            </a:ln>
            <a:effectLst/>
          </c:spPr>
          <c:invertIfNegative val="0"/>
          <c:val>
            <c:numRef>
              <c:f>Sheet1!$A$2:$A$6</c:f>
              <c:numCache>
                <c:formatCode>General</c:formatCode>
                <c:ptCount val="5"/>
                <c:pt idx="0">
                  <c:v>14</c:v>
                </c:pt>
                <c:pt idx="1">
                  <c:v>32</c:v>
                </c:pt>
                <c:pt idx="2">
                  <c:v>21</c:v>
                </c:pt>
                <c:pt idx="3">
                  <c:v>6</c:v>
                </c:pt>
                <c:pt idx="4">
                  <c:v>0</c:v>
                </c:pt>
              </c:numCache>
            </c:numRef>
          </c:val>
          <c:extLst>
            <c:ext xmlns:c16="http://schemas.microsoft.com/office/drawing/2014/chart" uri="{C3380CC4-5D6E-409C-BE32-E72D297353CC}">
              <c16:uniqueId val="{00000000-A577-664C-939D-6E0E5E8D749E}"/>
            </c:ext>
          </c:extLst>
        </c:ser>
        <c:dLbls>
          <c:showLegendKey val="0"/>
          <c:showVal val="0"/>
          <c:showCatName val="0"/>
          <c:showSerName val="0"/>
          <c:showPercent val="0"/>
          <c:showBubbleSize val="0"/>
        </c:dLbls>
        <c:gapWidth val="0"/>
        <c:axId val="737048928"/>
        <c:axId val="737050656"/>
      </c:barChart>
      <c:catAx>
        <c:axId val="737048928"/>
        <c:scaling>
          <c:orientation val="minMax"/>
        </c:scaling>
        <c:delete val="0"/>
        <c:axPos val="b"/>
        <c:numFmt formatCode="@"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baseline="0">
                <a:solidFill>
                  <a:schemeClr val="tx1">
                    <a:lumMod val="65000"/>
                    <a:lumOff val="35000"/>
                  </a:schemeClr>
                </a:solidFill>
                <a:latin typeface="+mn-lt"/>
                <a:ea typeface="+mn-ea"/>
                <a:cs typeface="+mn-cs"/>
              </a:defRPr>
            </a:pPr>
            <a:endParaRPr lang="en-US"/>
          </a:p>
        </c:txPr>
        <c:crossAx val="737050656"/>
        <c:crosses val="autoZero"/>
        <c:auto val="1"/>
        <c:lblAlgn val="ctr"/>
        <c:lblOffset val="100"/>
        <c:tickMarkSkip val="5"/>
        <c:noMultiLvlLbl val="0"/>
      </c:catAx>
      <c:valAx>
        <c:axId val="7370506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baseline="0">
                <a:solidFill>
                  <a:schemeClr val="tx1">
                    <a:lumMod val="65000"/>
                    <a:lumOff val="35000"/>
                  </a:schemeClr>
                </a:solidFill>
                <a:latin typeface="+mn-lt"/>
                <a:ea typeface="+mn-ea"/>
                <a:cs typeface="+mn-cs"/>
              </a:defRPr>
            </a:pPr>
            <a:endParaRPr lang="en-US"/>
          </a:p>
        </c:txPr>
        <c:crossAx val="7370489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CA59FFE-ED8D-D4E3-33B2-E1D48604825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FCA444F-14FA-A5B0-F4DA-3CF5829F19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6DC00A-0F95-BB4E-A733-BEAB9837F0AA}" type="datetimeFigureOut">
              <a:rPr lang="en-US" smtClean="0"/>
              <a:t>1/29/24</a:t>
            </a:fld>
            <a:endParaRPr lang="en-US"/>
          </a:p>
        </p:txBody>
      </p:sp>
      <p:sp>
        <p:nvSpPr>
          <p:cNvPr id="4" name="Footer Placeholder 3">
            <a:extLst>
              <a:ext uri="{FF2B5EF4-FFF2-40B4-BE49-F238E27FC236}">
                <a16:creationId xmlns:a16="http://schemas.microsoft.com/office/drawing/2014/main" id="{E0B36706-3E04-9F40-AE86-E5892586D5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378B48E-5376-2123-5583-BCC01125E82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02C0B7B-8801-1449-B207-4BC687A8C44C}" type="slidenum">
              <a:rPr lang="en-US" smtClean="0"/>
              <a:t>‹#›</a:t>
            </a:fld>
            <a:endParaRPr lang="en-US"/>
          </a:p>
        </p:txBody>
      </p:sp>
    </p:spTree>
    <p:extLst>
      <p:ext uri="{BB962C8B-B14F-4D97-AF65-F5344CB8AC3E}">
        <p14:creationId xmlns:p14="http://schemas.microsoft.com/office/powerpoint/2010/main" val="233626934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C61A7B-3330-8242-9A63-1FE2A49DF5F7}" type="datetimeFigureOut">
              <a:rPr lang="en-US" smtClean="0"/>
              <a:t>1/29/24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A3A49C-73BC-6C4C-9CD5-1BFA0D41FBF9}" type="slidenum">
              <a:rPr lang="en-US" smtClean="0"/>
              <a:t>‹#›</a:t>
            </a:fld>
            <a:endParaRPr lang="en-US"/>
          </a:p>
        </p:txBody>
      </p:sp>
    </p:spTree>
    <p:extLst>
      <p:ext uri="{BB962C8B-B14F-4D97-AF65-F5344CB8AC3E}">
        <p14:creationId xmlns:p14="http://schemas.microsoft.com/office/powerpoint/2010/main" val="254568101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en.wikipedia.org/wiki/Heuristic" TargetMode="External"/><Relationship Id="rId2" Type="http://schemas.openxmlformats.org/officeDocument/2006/relationships/slide" Target="../slides/slide60.xml"/><Relationship Id="rId1" Type="http://schemas.openxmlformats.org/officeDocument/2006/relationships/notesMaster" Target="../notesMasters/notesMaster1.xml"/><Relationship Id="rId4" Type="http://schemas.openxmlformats.org/officeDocument/2006/relationships/hyperlink" Target="https://en.wikipedia.org/wiki/General_Problem_Solver"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E1A55A-0E83-4E99-9650-DE6451884856}" type="slidenum">
              <a:rPr lang="en-US" smtClean="0"/>
              <a:t>3</a:t>
            </a:fld>
            <a:endParaRPr lang="en-US"/>
          </a:p>
        </p:txBody>
      </p:sp>
    </p:spTree>
    <p:extLst>
      <p:ext uri="{BB962C8B-B14F-4D97-AF65-F5344CB8AC3E}">
        <p14:creationId xmlns:p14="http://schemas.microsoft.com/office/powerpoint/2010/main" val="1408997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are these? C3PO,</a:t>
            </a:r>
            <a:r>
              <a:rPr lang="en-US" baseline="0" dirty="0"/>
              <a:t> what does he do?  Essentially </a:t>
            </a:r>
            <a:r>
              <a:rPr lang="en-US" baseline="0" dirty="0" err="1"/>
              <a:t>google</a:t>
            </a:r>
            <a:r>
              <a:rPr lang="en-US" baseline="0" dirty="0"/>
              <a:t> translate, (but with anxiety disorder!)</a:t>
            </a:r>
          </a:p>
          <a:p>
            <a:r>
              <a:rPr lang="en-US" baseline="0" dirty="0" err="1"/>
              <a:t>Smal</a:t>
            </a:r>
            <a:r>
              <a:rPr lang="en-US" baseline="0" dirty="0"/>
              <a:t> guy? R2D2 – what does he do, yeah, not so sure</a:t>
            </a:r>
          </a:p>
          <a:p>
            <a:endParaRPr lang="en-US" baseline="0" dirty="0"/>
          </a:p>
          <a:p>
            <a:r>
              <a:rPr lang="en-US" baseline="0" dirty="0"/>
              <a:t>Things got darker: machines come back from the future – to kill us!</a:t>
            </a:r>
          </a:p>
          <a:p>
            <a:endParaRPr lang="en-US" baseline="0" dirty="0"/>
          </a:p>
          <a:p>
            <a:r>
              <a:rPr lang="en-US" baseline="0" dirty="0"/>
              <a:t>90’s : software is scary</a:t>
            </a:r>
          </a:p>
          <a:p>
            <a:endParaRPr lang="en-US" baseline="0" dirty="0"/>
          </a:p>
          <a:p>
            <a:r>
              <a:rPr lang="en-US" baseline="0" dirty="0"/>
              <a:t>Basic fear about what technology might do ?</a:t>
            </a:r>
          </a:p>
          <a:p>
            <a:endParaRPr lang="en-US" baseline="0" dirty="0"/>
          </a:p>
          <a:p>
            <a:r>
              <a:rPr lang="en-US" baseline="0" dirty="0"/>
              <a:t>What if we can’t even tell technology apart from ourselves?</a:t>
            </a:r>
          </a:p>
          <a:p>
            <a:endParaRPr lang="en-US" baseline="0" dirty="0"/>
          </a:p>
          <a:p>
            <a:r>
              <a:rPr lang="en-US" baseline="0" dirty="0"/>
              <a:t>OR maybe it’ll look really different and snarky</a:t>
            </a:r>
          </a:p>
          <a:p>
            <a:endParaRPr lang="en-US" baseline="0" dirty="0"/>
          </a:p>
          <a:p>
            <a:r>
              <a:rPr lang="en-US" baseline="0" dirty="0"/>
              <a:t>Some exceptions like wall-E, positive view of technology (but maybe not of us humans!)</a:t>
            </a:r>
          </a:p>
          <a:p>
            <a:endParaRPr lang="en-US" baseline="0" dirty="0"/>
          </a:p>
          <a:p>
            <a:r>
              <a:rPr lang="en-US" baseline="0" dirty="0"/>
              <a:t>But mostly a worry</a:t>
            </a:r>
          </a:p>
          <a:p>
            <a:r>
              <a:rPr lang="en-US" baseline="0" dirty="0"/>
              <a:t>White Vision</a:t>
            </a:r>
          </a:p>
          <a:p>
            <a:r>
              <a:rPr lang="en-US" baseline="0" dirty="0"/>
              <a:t>DC: Red Tornado</a:t>
            </a:r>
          </a:p>
          <a:p>
            <a:endParaRPr lang="en-US" baseline="0" dirty="0"/>
          </a:p>
          <a:p>
            <a:endParaRPr lang="en-US" baseline="0" dirty="0"/>
          </a:p>
          <a:p>
            <a:r>
              <a:rPr lang="en-US" baseline="0" dirty="0"/>
              <a:t>[not very worried myself, at least at present]</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34</a:t>
            </a:fld>
            <a:endParaRPr lang="en-US"/>
          </a:p>
        </p:txBody>
      </p:sp>
    </p:spTree>
    <p:extLst>
      <p:ext uri="{BB962C8B-B14F-4D97-AF65-F5344CB8AC3E}">
        <p14:creationId xmlns:p14="http://schemas.microsoft.com/office/powerpoint/2010/main" val="27710330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are these? C3PO,</a:t>
            </a:r>
            <a:r>
              <a:rPr lang="en-US" baseline="0" dirty="0"/>
              <a:t> what does he do?  Essentially </a:t>
            </a:r>
            <a:r>
              <a:rPr lang="en-US" baseline="0" dirty="0" err="1"/>
              <a:t>google</a:t>
            </a:r>
            <a:r>
              <a:rPr lang="en-US" baseline="0" dirty="0"/>
              <a:t> translate, (but with anxiety disorder!)</a:t>
            </a:r>
          </a:p>
          <a:p>
            <a:r>
              <a:rPr lang="en-US" baseline="0" dirty="0" err="1"/>
              <a:t>Smal</a:t>
            </a:r>
            <a:r>
              <a:rPr lang="en-US" baseline="0" dirty="0"/>
              <a:t> guy? R2D2 – what does he do, yeah, not so sure</a:t>
            </a:r>
          </a:p>
          <a:p>
            <a:endParaRPr lang="en-US" baseline="0" dirty="0"/>
          </a:p>
          <a:p>
            <a:r>
              <a:rPr lang="en-US" baseline="0" dirty="0"/>
              <a:t>Things got darker: machines come back from the future – to kill us!</a:t>
            </a:r>
          </a:p>
          <a:p>
            <a:endParaRPr lang="en-US" baseline="0" dirty="0"/>
          </a:p>
          <a:p>
            <a:r>
              <a:rPr lang="en-US" baseline="0" dirty="0"/>
              <a:t>90’s : software is scary</a:t>
            </a:r>
          </a:p>
          <a:p>
            <a:endParaRPr lang="en-US" baseline="0" dirty="0"/>
          </a:p>
          <a:p>
            <a:r>
              <a:rPr lang="en-US" baseline="0" dirty="0"/>
              <a:t>Basic fear about what technology might do ?</a:t>
            </a:r>
          </a:p>
          <a:p>
            <a:endParaRPr lang="en-US" baseline="0" dirty="0"/>
          </a:p>
          <a:p>
            <a:r>
              <a:rPr lang="en-US" baseline="0" dirty="0"/>
              <a:t>What if we can’t even tell technology apart from ourselves?</a:t>
            </a:r>
          </a:p>
          <a:p>
            <a:endParaRPr lang="en-US" baseline="0" dirty="0"/>
          </a:p>
          <a:p>
            <a:r>
              <a:rPr lang="en-US" baseline="0" dirty="0"/>
              <a:t>OR maybe it’ll look really different and snarky</a:t>
            </a:r>
          </a:p>
          <a:p>
            <a:endParaRPr lang="en-US" baseline="0" dirty="0"/>
          </a:p>
          <a:p>
            <a:r>
              <a:rPr lang="en-US" baseline="0" dirty="0"/>
              <a:t>Some exceptions like wall-E, positive view of technology (but maybe not of us humans!)</a:t>
            </a:r>
          </a:p>
          <a:p>
            <a:endParaRPr lang="en-US" baseline="0" dirty="0"/>
          </a:p>
          <a:p>
            <a:r>
              <a:rPr lang="en-US" baseline="0" dirty="0"/>
              <a:t>But mostly a worry</a:t>
            </a:r>
          </a:p>
          <a:p>
            <a:r>
              <a:rPr lang="en-US" baseline="0" dirty="0"/>
              <a:t>White Vision</a:t>
            </a:r>
          </a:p>
          <a:p>
            <a:r>
              <a:rPr lang="en-US" baseline="0" dirty="0"/>
              <a:t>DC: Red Tornado</a:t>
            </a:r>
          </a:p>
          <a:p>
            <a:endParaRPr lang="en-US" baseline="0" dirty="0"/>
          </a:p>
          <a:p>
            <a:endParaRPr lang="en-US" baseline="0" dirty="0"/>
          </a:p>
          <a:p>
            <a:r>
              <a:rPr lang="en-US" baseline="0" dirty="0"/>
              <a:t>[not very worried myself, at least at present]</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35</a:t>
            </a:fld>
            <a:endParaRPr lang="en-US"/>
          </a:p>
        </p:txBody>
      </p:sp>
    </p:spTree>
    <p:extLst>
      <p:ext uri="{BB962C8B-B14F-4D97-AF65-F5344CB8AC3E}">
        <p14:creationId xmlns:p14="http://schemas.microsoft.com/office/powerpoint/2010/main" val="2771033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are these? C3PO,</a:t>
            </a:r>
            <a:r>
              <a:rPr lang="en-US" baseline="0" dirty="0"/>
              <a:t> what does he do?  Essentially </a:t>
            </a:r>
            <a:r>
              <a:rPr lang="en-US" baseline="0" dirty="0" err="1"/>
              <a:t>google</a:t>
            </a:r>
            <a:r>
              <a:rPr lang="en-US" baseline="0" dirty="0"/>
              <a:t> translate, (but with anxiety disorder!)</a:t>
            </a:r>
          </a:p>
          <a:p>
            <a:r>
              <a:rPr lang="en-US" baseline="0" dirty="0" err="1"/>
              <a:t>Smal</a:t>
            </a:r>
            <a:r>
              <a:rPr lang="en-US" baseline="0" dirty="0"/>
              <a:t> guy? R2D2 – what does he do, yeah, not so sure</a:t>
            </a:r>
          </a:p>
          <a:p>
            <a:endParaRPr lang="en-US" baseline="0" dirty="0"/>
          </a:p>
          <a:p>
            <a:r>
              <a:rPr lang="en-US" baseline="0" dirty="0"/>
              <a:t>Things got darker: machines come back from the future – to kill us!</a:t>
            </a:r>
          </a:p>
          <a:p>
            <a:endParaRPr lang="en-US" baseline="0" dirty="0"/>
          </a:p>
          <a:p>
            <a:r>
              <a:rPr lang="en-US" baseline="0" dirty="0"/>
              <a:t>90’s : software is scary</a:t>
            </a:r>
          </a:p>
          <a:p>
            <a:endParaRPr lang="en-US" baseline="0" dirty="0"/>
          </a:p>
          <a:p>
            <a:r>
              <a:rPr lang="en-US" baseline="0" dirty="0"/>
              <a:t>Basic fear about what technology might do ?</a:t>
            </a:r>
          </a:p>
          <a:p>
            <a:endParaRPr lang="en-US" baseline="0" dirty="0"/>
          </a:p>
          <a:p>
            <a:r>
              <a:rPr lang="en-US" baseline="0" dirty="0"/>
              <a:t>What if we can’t even tell technology apart from ourselves?</a:t>
            </a:r>
          </a:p>
          <a:p>
            <a:endParaRPr lang="en-US" baseline="0" dirty="0"/>
          </a:p>
          <a:p>
            <a:r>
              <a:rPr lang="en-US" baseline="0" dirty="0"/>
              <a:t>OR maybe it’ll look really different and snarky</a:t>
            </a:r>
          </a:p>
          <a:p>
            <a:endParaRPr lang="en-US" baseline="0" dirty="0"/>
          </a:p>
          <a:p>
            <a:r>
              <a:rPr lang="en-US" baseline="0" dirty="0"/>
              <a:t>Some exceptions like wall-E, positive view of technology (but maybe not of us humans!)</a:t>
            </a:r>
          </a:p>
          <a:p>
            <a:endParaRPr lang="en-US" baseline="0" dirty="0"/>
          </a:p>
          <a:p>
            <a:r>
              <a:rPr lang="en-US" baseline="0" dirty="0"/>
              <a:t>But mostly a worry</a:t>
            </a:r>
          </a:p>
          <a:p>
            <a:r>
              <a:rPr lang="en-US" baseline="0" dirty="0"/>
              <a:t>White Vision</a:t>
            </a:r>
          </a:p>
          <a:p>
            <a:r>
              <a:rPr lang="en-US" baseline="0" dirty="0"/>
              <a:t>DC: Red Tornado</a:t>
            </a:r>
          </a:p>
          <a:p>
            <a:endParaRPr lang="en-US" baseline="0" dirty="0"/>
          </a:p>
          <a:p>
            <a:endParaRPr lang="en-US" baseline="0" dirty="0"/>
          </a:p>
          <a:p>
            <a:r>
              <a:rPr lang="en-US" baseline="0" dirty="0"/>
              <a:t>[not very worried myself, at least at present]</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36</a:t>
            </a:fld>
            <a:endParaRPr lang="en-US"/>
          </a:p>
        </p:txBody>
      </p:sp>
    </p:spTree>
    <p:extLst>
      <p:ext uri="{BB962C8B-B14F-4D97-AF65-F5344CB8AC3E}">
        <p14:creationId xmlns:p14="http://schemas.microsoft.com/office/powerpoint/2010/main" val="27710330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Robots help nurses in hospitals deliver stuff to different rooms</a:t>
            </a:r>
          </a:p>
        </p:txBody>
      </p:sp>
      <p:sp>
        <p:nvSpPr>
          <p:cNvPr id="4" name="Slide Number Placeholder 3"/>
          <p:cNvSpPr>
            <a:spLocks noGrp="1"/>
          </p:cNvSpPr>
          <p:nvPr>
            <p:ph type="sldNum" sz="quarter" idx="5"/>
          </p:nvPr>
        </p:nvSpPr>
        <p:spPr/>
        <p:txBody>
          <a:bodyPr/>
          <a:lstStyle/>
          <a:p>
            <a:fld id="{D58D200E-B8F0-7F42-8730-8CDA0DD14E87}" type="slidenum">
              <a:rPr lang="en-US" smtClean="0"/>
              <a:t>43</a:t>
            </a:fld>
            <a:endParaRPr lang="en-US"/>
          </a:p>
        </p:txBody>
      </p:sp>
    </p:spTree>
    <p:extLst>
      <p:ext uri="{BB962C8B-B14F-4D97-AF65-F5344CB8AC3E}">
        <p14:creationId xmlns:p14="http://schemas.microsoft.com/office/powerpoint/2010/main" val="26323373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drones that record </a:t>
            </a:r>
            <a:r>
              <a:rPr lang="en-US" dirty="0" err="1"/>
              <a:t>cooll</a:t>
            </a:r>
            <a:r>
              <a:rPr lang="en-US" dirty="0"/>
              <a:t> videos of us as we do outdoor activities</a:t>
            </a:r>
          </a:p>
          <a:p>
            <a:r>
              <a:rPr lang="en-US" dirty="0"/>
              <a:t>Or in my case, </a:t>
            </a:r>
          </a:p>
        </p:txBody>
      </p:sp>
      <p:sp>
        <p:nvSpPr>
          <p:cNvPr id="4" name="Slide Number Placeholder 3"/>
          <p:cNvSpPr>
            <a:spLocks noGrp="1"/>
          </p:cNvSpPr>
          <p:nvPr>
            <p:ph type="sldNum" sz="quarter" idx="5"/>
          </p:nvPr>
        </p:nvSpPr>
        <p:spPr/>
        <p:txBody>
          <a:bodyPr/>
          <a:lstStyle/>
          <a:p>
            <a:fld id="{D58D200E-B8F0-7F42-8730-8CDA0DD14E87}" type="slidenum">
              <a:rPr lang="en-US" smtClean="0"/>
              <a:t>44</a:t>
            </a:fld>
            <a:endParaRPr lang="en-US"/>
          </a:p>
        </p:txBody>
      </p:sp>
    </p:spTree>
    <p:extLst>
      <p:ext uri="{BB962C8B-B14F-4D97-AF65-F5344CB8AC3E}">
        <p14:creationId xmlns:p14="http://schemas.microsoft.com/office/powerpoint/2010/main" val="1232550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in Berkley: </a:t>
            </a:r>
            <a:r>
              <a:rPr lang="en-US" b="1" dirty="0"/>
              <a:t>science of making intelligent machines that do something, different schools of thoughts – thinking like people</a:t>
            </a:r>
          </a:p>
        </p:txBody>
      </p:sp>
      <p:sp>
        <p:nvSpPr>
          <p:cNvPr id="4" name="Slide Number Placeholder 3"/>
          <p:cNvSpPr>
            <a:spLocks noGrp="1"/>
          </p:cNvSpPr>
          <p:nvPr>
            <p:ph type="sldNum" sz="quarter" idx="5"/>
          </p:nvPr>
        </p:nvSpPr>
        <p:spPr/>
        <p:txBody>
          <a:bodyPr/>
          <a:lstStyle/>
          <a:p>
            <a:fld id="{63A3A49C-73BC-6C4C-9CD5-1BFA0D41FBF9}" type="slidenum">
              <a:rPr lang="en-US" smtClean="0"/>
              <a:t>47</a:t>
            </a:fld>
            <a:endParaRPr lang="en-US"/>
          </a:p>
        </p:txBody>
      </p:sp>
    </p:spTree>
    <p:extLst>
      <p:ext uri="{BB962C8B-B14F-4D97-AF65-F5344CB8AC3E}">
        <p14:creationId xmlns:p14="http://schemas.microsoft.com/office/powerpoint/2010/main" val="5181197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Rational Decisions in Berkley Slide</a:t>
            </a:r>
          </a:p>
          <a:p>
            <a:endParaRPr lang="en-US" dirty="0"/>
          </a:p>
          <a:p>
            <a:r>
              <a:rPr lang="en-US" dirty="0"/>
              <a:t>ASK</a:t>
            </a:r>
          </a:p>
        </p:txBody>
      </p:sp>
      <p:sp>
        <p:nvSpPr>
          <p:cNvPr id="4" name="Slide Number Placeholder 3"/>
          <p:cNvSpPr>
            <a:spLocks noGrp="1"/>
          </p:cNvSpPr>
          <p:nvPr>
            <p:ph type="sldNum" sz="quarter" idx="5"/>
          </p:nvPr>
        </p:nvSpPr>
        <p:spPr/>
        <p:txBody>
          <a:bodyPr/>
          <a:lstStyle/>
          <a:p>
            <a:fld id="{63A3A49C-73BC-6C4C-9CD5-1BFA0D41FBF9}" type="slidenum">
              <a:rPr lang="en-US" smtClean="0"/>
              <a:t>48</a:t>
            </a:fld>
            <a:endParaRPr lang="en-US"/>
          </a:p>
        </p:txBody>
      </p:sp>
    </p:spTree>
    <p:extLst>
      <p:ext uri="{BB962C8B-B14F-4D97-AF65-F5344CB8AC3E}">
        <p14:creationId xmlns:p14="http://schemas.microsoft.com/office/powerpoint/2010/main" val="31479908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Rational Decisions in Berkley Slide</a:t>
            </a:r>
          </a:p>
          <a:p>
            <a:endParaRPr lang="en-US" dirty="0"/>
          </a:p>
          <a:p>
            <a:r>
              <a:rPr lang="en-US" dirty="0"/>
              <a:t>ASK</a:t>
            </a:r>
          </a:p>
        </p:txBody>
      </p:sp>
      <p:sp>
        <p:nvSpPr>
          <p:cNvPr id="4" name="Slide Number Placeholder 3"/>
          <p:cNvSpPr>
            <a:spLocks noGrp="1"/>
          </p:cNvSpPr>
          <p:nvPr>
            <p:ph type="sldNum" sz="quarter" idx="5"/>
          </p:nvPr>
        </p:nvSpPr>
        <p:spPr/>
        <p:txBody>
          <a:bodyPr/>
          <a:lstStyle/>
          <a:p>
            <a:fld id="{63A3A49C-73BC-6C4C-9CD5-1BFA0D41FBF9}" type="slidenum">
              <a:rPr lang="en-US" smtClean="0"/>
              <a:t>49</a:t>
            </a:fld>
            <a:endParaRPr lang="en-US"/>
          </a:p>
        </p:txBody>
      </p:sp>
    </p:spTree>
    <p:extLst>
      <p:ext uri="{BB962C8B-B14F-4D97-AF65-F5344CB8AC3E}">
        <p14:creationId xmlns:p14="http://schemas.microsoft.com/office/powerpoint/2010/main" val="31479908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there are different school of thoughts</a:t>
            </a:r>
          </a:p>
          <a:p>
            <a:endParaRPr lang="en-US" dirty="0"/>
          </a:p>
          <a:p>
            <a:r>
              <a:rPr lang="en-US" dirty="0"/>
              <a:t>Top left: Think</a:t>
            </a:r>
            <a:r>
              <a:rPr lang="en-US" baseline="0" dirty="0"/>
              <a:t> like people --- cognitive science, neuroscience</a:t>
            </a:r>
          </a:p>
          <a:p>
            <a:endParaRPr lang="en-US" baseline="0" dirty="0"/>
          </a:p>
          <a:p>
            <a:r>
              <a:rPr lang="en-US" baseline="0" dirty="0"/>
              <a:t>Bottom left: act like people --- actually very early definition, dating back to Alan Turing --- Turing test;  problem to do really well you start focusing on things like don’t answer too quickly what the square root of 1412 is, don’t spell too well,  and make sure you have a favorite movie etc.  So it wasn’t really leading us to build intelligence</a:t>
            </a:r>
          </a:p>
          <a:p>
            <a:endParaRPr lang="en-US" baseline="0" dirty="0"/>
          </a:p>
          <a:p>
            <a:r>
              <a:rPr lang="en-US" baseline="0" dirty="0"/>
              <a:t>Think rationally – long tradition dating back to Aristotle --- but not a winner, because difficult to encode how to think, and in the end it’s not about how you think, it’s about how you end up acting</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50</a:t>
            </a:fld>
            <a:endParaRPr lang="en-US"/>
          </a:p>
        </p:txBody>
      </p:sp>
    </p:spTree>
    <p:extLst>
      <p:ext uri="{BB962C8B-B14F-4D97-AF65-F5344CB8AC3E}">
        <p14:creationId xmlns:p14="http://schemas.microsoft.com/office/powerpoint/2010/main" val="24002159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A3262-8B73-4E3C-9095-EDE88DD97F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0281CE-A5F9-938E-66F2-18E079C9EC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EBE12F-5D94-37E5-79CC-C7B1966E4B94}"/>
              </a:ext>
            </a:extLst>
          </p:cNvPr>
          <p:cNvSpPr>
            <a:spLocks noGrp="1"/>
          </p:cNvSpPr>
          <p:nvPr>
            <p:ph type="body" idx="1"/>
          </p:nvPr>
        </p:nvSpPr>
        <p:spPr/>
        <p:txBody>
          <a:bodyPr/>
          <a:lstStyle/>
          <a:p>
            <a:r>
              <a:rPr lang="en-US" dirty="0" err="1"/>
              <a:t>T</a:t>
            </a:r>
            <a:r>
              <a:rPr lang="en-US" baseline="0" dirty="0" err="1"/>
              <a:t>Think</a:t>
            </a:r>
            <a:r>
              <a:rPr lang="en-US" baseline="0" dirty="0"/>
              <a:t> rationally – long tradition dating back to Aristotle --- but not a winner, because difficult to encode how to think, and in the end it’s not about how you think, it’s about how you end up acting</a:t>
            </a:r>
            <a:br>
              <a:rPr lang="en-US" baseline="0" dirty="0"/>
            </a:br>
            <a:r>
              <a:rPr lang="en-US" baseline="0" dirty="0"/>
              <a:t>modus ponens, rules of logical deduction, theorem proving 80’s.</a:t>
            </a:r>
          </a:p>
          <a:p>
            <a:r>
              <a:rPr lang="en-US" baseline="0" dirty="0"/>
              <a:t>Didn’t scale</a:t>
            </a:r>
            <a:endParaRPr lang="en-US" dirty="0"/>
          </a:p>
        </p:txBody>
      </p:sp>
      <p:sp>
        <p:nvSpPr>
          <p:cNvPr id="4" name="Slide Number Placeholder 3">
            <a:extLst>
              <a:ext uri="{FF2B5EF4-FFF2-40B4-BE49-F238E27FC236}">
                <a16:creationId xmlns:a16="http://schemas.microsoft.com/office/drawing/2014/main" id="{1D2FD709-25CA-38CF-5EAD-0338FD9A86F3}"/>
              </a:ext>
            </a:extLst>
          </p:cNvPr>
          <p:cNvSpPr>
            <a:spLocks noGrp="1"/>
          </p:cNvSpPr>
          <p:nvPr>
            <p:ph type="sldNum" sz="quarter" idx="10"/>
          </p:nvPr>
        </p:nvSpPr>
        <p:spPr/>
        <p:txBody>
          <a:bodyPr/>
          <a:lstStyle/>
          <a:p>
            <a:pPr>
              <a:defRPr/>
            </a:pPr>
            <a:fld id="{951F94F5-58D1-42ED-AB38-DD97D2E49478}" type="slidenum">
              <a:rPr lang="en-US" smtClean="0"/>
              <a:pPr>
                <a:defRPr/>
              </a:pPr>
              <a:t>51</a:t>
            </a:fld>
            <a:endParaRPr lang="en-US"/>
          </a:p>
        </p:txBody>
      </p:sp>
    </p:spTree>
    <p:extLst>
      <p:ext uri="{BB962C8B-B14F-4D97-AF65-F5344CB8AC3E}">
        <p14:creationId xmlns:p14="http://schemas.microsoft.com/office/powerpoint/2010/main" val="2171989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Midterm-final: 15-25</a:t>
            </a:r>
          </a:p>
        </p:txBody>
      </p:sp>
      <p:sp>
        <p:nvSpPr>
          <p:cNvPr id="4" name="Slide Number Placeholder 3"/>
          <p:cNvSpPr>
            <a:spLocks noGrp="1"/>
          </p:cNvSpPr>
          <p:nvPr>
            <p:ph type="sldNum" sz="quarter" idx="5"/>
          </p:nvPr>
        </p:nvSpPr>
        <p:spPr/>
        <p:txBody>
          <a:bodyPr/>
          <a:lstStyle/>
          <a:p>
            <a:fld id="{63A3A49C-73BC-6C4C-9CD5-1BFA0D41FBF9}" type="slidenum">
              <a:rPr lang="en-US" smtClean="0"/>
              <a:t>16</a:t>
            </a:fld>
            <a:endParaRPr lang="en-US"/>
          </a:p>
        </p:txBody>
      </p:sp>
    </p:spTree>
    <p:extLst>
      <p:ext uri="{BB962C8B-B14F-4D97-AF65-F5344CB8AC3E}">
        <p14:creationId xmlns:p14="http://schemas.microsoft.com/office/powerpoint/2010/main" val="16385503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left: Think</a:t>
            </a:r>
            <a:r>
              <a:rPr lang="en-US" baseline="0" dirty="0"/>
              <a:t> like people --- (not so AI anymore) cognitive science, neuroscience, </a:t>
            </a:r>
          </a:p>
          <a:p>
            <a:r>
              <a:rPr lang="en-US" baseline="0" dirty="0"/>
              <a:t>Reverse engineer tech, but we don’t know what exactly goes in our brain</a:t>
            </a:r>
          </a:p>
          <a:p>
            <a:r>
              <a:rPr lang="en-US" baseline="0" dirty="0"/>
              <a:t>The outcome and action is more imp than the process, like chess playing systems</a:t>
            </a:r>
          </a:p>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52</a:t>
            </a:fld>
            <a:endParaRPr lang="en-US"/>
          </a:p>
        </p:txBody>
      </p:sp>
    </p:spTree>
    <p:extLst>
      <p:ext uri="{BB962C8B-B14F-4D97-AF65-F5344CB8AC3E}">
        <p14:creationId xmlns:p14="http://schemas.microsoft.com/office/powerpoint/2010/main" val="24002159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Bottom left: act like people --- actually very early definition, dating back to Alan Turing --- Turing test (two people talk/type, can you tell apart);  </a:t>
            </a:r>
          </a:p>
          <a:p>
            <a:r>
              <a:rPr lang="en-US" baseline="0" dirty="0"/>
              <a:t>In </a:t>
            </a:r>
            <a:r>
              <a:rPr lang="en-US" baseline="0" dirty="0" err="1"/>
              <a:t>turing</a:t>
            </a:r>
            <a:r>
              <a:rPr lang="en-US" baseline="0" dirty="0"/>
              <a:t> test, problem to do really well you start focusing on things like don’t answer too quickly what the square root of 1412 is, don’t spell too well,  and make sure you have a favorite movie etc.  So it wasn’t really leading us to build intelligence</a:t>
            </a:r>
          </a:p>
          <a:p>
            <a:endParaRPr lang="en-US" baseline="0" dirty="0"/>
          </a:p>
          <a:p>
            <a:r>
              <a:rPr lang="en-US" baseline="0" dirty="0"/>
              <a:t>Think rationally – long tradition dating back to Aristotle --- but not a winner, because difficult to encode how to think, and in the end it’s not about how you think, it’s about how you end up acting</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53</a:t>
            </a:fld>
            <a:endParaRPr lang="en-US"/>
          </a:p>
        </p:txBody>
      </p:sp>
    </p:spTree>
    <p:extLst>
      <p:ext uri="{BB962C8B-B14F-4D97-AF65-F5344CB8AC3E}">
        <p14:creationId xmlns:p14="http://schemas.microsoft.com/office/powerpoint/2010/main" val="24002159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Modern approach to AI, build systems to act rationally</a:t>
            </a:r>
          </a:p>
          <a:p>
            <a:r>
              <a:rPr lang="en-US" baseline="0" dirty="0" err="1"/>
              <a:t>Logisist</a:t>
            </a:r>
            <a:r>
              <a:rPr lang="en-US" baseline="0" dirty="0"/>
              <a:t> tradition -&gt; optimization theory (stat and optimization)</a:t>
            </a: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54</a:t>
            </a:fld>
            <a:endParaRPr lang="en-US"/>
          </a:p>
        </p:txBody>
      </p:sp>
    </p:spTree>
    <p:extLst>
      <p:ext uri="{BB962C8B-B14F-4D97-AF65-F5344CB8AC3E}">
        <p14:creationId xmlns:p14="http://schemas.microsoft.com/office/powerpoint/2010/main" val="24002159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
          <p:cNvSpPr>
            <a:spLocks noGrp="1" noRot="1" noChangeAspect="1" noChangeArrowheads="1" noTextEdit="1"/>
          </p:cNvSpPr>
          <p:nvPr>
            <p:ph type="sldImg"/>
          </p:nvPr>
        </p:nvSpPr>
        <p:spPr>
          <a:xfrm>
            <a:off x="138113" y="766763"/>
            <a:ext cx="6823075" cy="3838575"/>
          </a:xfrm>
          <a:solidFill>
            <a:srgbClr val="FFFFFF"/>
          </a:solidFill>
          <a:ln/>
        </p:spPr>
      </p:sp>
      <p:sp>
        <p:nvSpPr>
          <p:cNvPr id="40963" name="Rectangle 2"/>
          <p:cNvSpPr>
            <a:spLocks noGrp="1" noChangeArrowheads="1"/>
          </p:cNvSpPr>
          <p:nvPr>
            <p:ph type="body" idx="1"/>
          </p:nvPr>
        </p:nvSpPr>
        <p:spPr>
          <a:xfrm>
            <a:off x="709613" y="4860925"/>
            <a:ext cx="5680075" cy="4606925"/>
          </a:xfrm>
          <a:noFill/>
          <a:ln/>
        </p:spPr>
        <p:txBody>
          <a:bodyPr/>
          <a:lstStyle/>
          <a:p>
            <a:r>
              <a:rPr lang="en-US" sz="1700" dirty="0">
                <a:latin typeface="Lucida Grande" charset="0"/>
                <a:ea typeface="Lucida Grande" charset="0"/>
                <a:cs typeface="Lucida Grande" charset="0"/>
                <a:sym typeface="Lucida Grande" charset="0"/>
              </a:rPr>
              <a:t>Rational means in real life unemotional</a:t>
            </a:r>
          </a:p>
          <a:p>
            <a:endParaRPr lang="en-US" sz="1700" dirty="0">
              <a:latin typeface="Lucida Grande" charset="0"/>
              <a:ea typeface="Lucida Grande" charset="0"/>
              <a:cs typeface="Lucida Grande" charset="0"/>
              <a:sym typeface="Lucida Grande" charset="0"/>
            </a:endParaRPr>
          </a:p>
          <a:p>
            <a:r>
              <a:rPr lang="en-US" sz="1700" dirty="0">
                <a:latin typeface="Lucida Grande" charset="0"/>
                <a:ea typeface="Lucida Grande" charset="0"/>
                <a:cs typeface="Lucida Grande" charset="0"/>
                <a:sym typeface="Lucida Grande" charset="0"/>
              </a:rPr>
              <a:t>Example of utilities.  10 for A, 1 for each Friday with friends</a:t>
            </a:r>
          </a:p>
          <a:p>
            <a:endParaRPr lang="en-US" sz="1700" dirty="0">
              <a:latin typeface="Lucida Grande" charset="0"/>
              <a:ea typeface="Lucida Grande" charset="0"/>
              <a:cs typeface="Lucida Grande" charset="0"/>
              <a:sym typeface="Lucida Grande" charset="0"/>
            </a:endParaRPr>
          </a:p>
          <a:p>
            <a:r>
              <a:rPr lang="en-US" sz="1700" dirty="0">
                <a:latin typeface="Lucida Grande" charset="0"/>
                <a:ea typeface="Lucida Grande" charset="0"/>
                <a:cs typeface="Lucida Grande" charset="0"/>
                <a:sym typeface="Lucida Grande" charset="0"/>
              </a:rPr>
              <a:t>Rational : very specific and technical, goals can be anything, make dirty (dog)</a:t>
            </a:r>
          </a:p>
          <a:p>
            <a:endParaRPr lang="en-US" sz="1700" dirty="0">
              <a:latin typeface="Lucida Grande" charset="0"/>
              <a:ea typeface="Lucida Grande" charset="0"/>
              <a:cs typeface="Lucida Grande" charset="0"/>
              <a:sym typeface="Lucida Grande" charset="0"/>
            </a:endParaRPr>
          </a:p>
          <a:p>
            <a:r>
              <a:rPr lang="en-US" sz="1700" dirty="0">
                <a:latin typeface="Lucida Grande" charset="0"/>
                <a:ea typeface="Lucida Grande" charset="0"/>
                <a:cs typeface="Lucida Grande" charset="0"/>
                <a:sym typeface="Lucida Grande" charset="0"/>
              </a:rPr>
              <a:t>In a </a:t>
            </a:r>
            <a:r>
              <a:rPr lang="en-US" sz="1700" dirty="0" err="1">
                <a:latin typeface="Lucida Grande" charset="0"/>
                <a:ea typeface="Lucida Grande" charset="0"/>
                <a:cs typeface="Lucida Grande" charset="0"/>
                <a:sym typeface="Lucida Grande" charset="0"/>
              </a:rPr>
              <a:t>siutuationk</a:t>
            </a:r>
            <a:r>
              <a:rPr lang="en-US" sz="1700" dirty="0">
                <a:latin typeface="Lucida Grande" charset="0"/>
                <a:ea typeface="Lucida Grande" charset="0"/>
                <a:cs typeface="Lucida Grande" charset="0"/>
                <a:sym typeface="Lucida Grande" charset="0"/>
              </a:rPr>
              <a:t>, take some action, affect world in possibly unknown ways, have utilities over the results, and u want to max it</a:t>
            </a:r>
          </a:p>
          <a:p>
            <a:pPr marL="39686" algn="ctr">
              <a:spcBef>
                <a:spcPts val="1000"/>
              </a:spcBef>
            </a:pPr>
            <a:r>
              <a:rPr lang="en-US" sz="1800" dirty="0">
                <a:latin typeface="Calibri" pitchFamily="34" charset="0"/>
                <a:cs typeface="Arial" charset="0"/>
              </a:rPr>
              <a:t>A better title for this course would be:</a:t>
            </a:r>
          </a:p>
          <a:p>
            <a:pPr marL="39686" algn="ctr">
              <a:spcBef>
                <a:spcPts val="1000"/>
              </a:spcBef>
            </a:pPr>
            <a:r>
              <a:rPr lang="en-US" sz="2800" b="1" dirty="0">
                <a:solidFill>
                  <a:srgbClr val="1212D2"/>
                </a:solidFill>
                <a:latin typeface="Calibri" pitchFamily="34" charset="0"/>
                <a:cs typeface="Arial" charset="0"/>
              </a:rPr>
              <a:t>Computational Rationality</a:t>
            </a:r>
          </a:p>
          <a:p>
            <a:endParaRPr lang="en-US" sz="1700" dirty="0">
              <a:latin typeface="Lucida Grande" charset="0"/>
              <a:ea typeface="Lucida Grande" charset="0"/>
              <a:cs typeface="Lucida Grande" charset="0"/>
              <a:sym typeface="Lucida Grande"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0DEADEDC-29E0-3743-B8B6-92E6E134650C}"/>
              </a:ext>
            </a:extLst>
          </p:cNvPr>
          <p:cNvSpPr>
            <a:spLocks noGrp="1" noRot="1" noChangeAspect="1" noChangeArrowheads="1" noTextEdit="1"/>
          </p:cNvSpPr>
          <p:nvPr>
            <p:ph type="sldImg"/>
          </p:nvPr>
        </p:nvSpPr>
        <p:spPr>
          <a:xfrm>
            <a:off x="2362200" y="547688"/>
            <a:ext cx="4878388" cy="2744787"/>
          </a:xfrm>
          <a:ln/>
        </p:spPr>
      </p:sp>
      <p:sp>
        <p:nvSpPr>
          <p:cNvPr id="34818" name="Rectangle 3">
            <a:extLst>
              <a:ext uri="{FF2B5EF4-FFF2-40B4-BE49-F238E27FC236}">
                <a16:creationId xmlns:a16="http://schemas.microsoft.com/office/drawing/2014/main" id="{597050AC-D9CD-DD4F-806A-533C0FB6DF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ED2EDC49-199C-1E42-B1D4-C87DC8B8146E}"/>
              </a:ext>
            </a:extLst>
          </p:cNvPr>
          <p:cNvSpPr>
            <a:spLocks noGrp="1" noRot="1" noChangeAspect="1" noChangeArrowheads="1" noTextEdit="1"/>
          </p:cNvSpPr>
          <p:nvPr>
            <p:ph type="sldImg"/>
          </p:nvPr>
        </p:nvSpPr>
        <p:spPr>
          <a:xfrm>
            <a:off x="2362200" y="547688"/>
            <a:ext cx="4878388" cy="2744787"/>
          </a:xfrm>
          <a:ln/>
        </p:spPr>
      </p:sp>
      <p:sp>
        <p:nvSpPr>
          <p:cNvPr id="36866" name="Rectangle 3">
            <a:extLst>
              <a:ext uri="{FF2B5EF4-FFF2-40B4-BE49-F238E27FC236}">
                <a16:creationId xmlns:a16="http://schemas.microsoft.com/office/drawing/2014/main" id="{D840AF5E-0D19-6242-8E68-24AC5FD6D1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08B8DD32-6E7C-A246-95BB-5F70EDC8BCAB}"/>
              </a:ext>
            </a:extLst>
          </p:cNvPr>
          <p:cNvSpPr>
            <a:spLocks noGrp="1" noRot="1" noChangeAspect="1" noChangeArrowheads="1" noTextEdit="1"/>
          </p:cNvSpPr>
          <p:nvPr>
            <p:ph type="sldImg"/>
          </p:nvPr>
        </p:nvSpPr>
        <p:spPr>
          <a:xfrm>
            <a:off x="2362200" y="547688"/>
            <a:ext cx="4878388" cy="2744787"/>
          </a:xfrm>
          <a:ln/>
        </p:spPr>
      </p:sp>
      <p:sp>
        <p:nvSpPr>
          <p:cNvPr id="38914" name="Rectangle 3">
            <a:extLst>
              <a:ext uri="{FF2B5EF4-FFF2-40B4-BE49-F238E27FC236}">
                <a16:creationId xmlns:a16="http://schemas.microsoft.com/office/drawing/2014/main" id="{B28AB685-A390-394A-A8BA-4EF86D17E0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831" indent="-173831" eaLnBrk="1" hangingPunct="1"/>
            <a:r>
              <a:rPr lang="en-US" altLang="en-US" sz="1200" b="1" dirty="0">
                <a:solidFill>
                  <a:srgbClr val="000000"/>
                </a:solidFill>
                <a:latin typeface="Helvetica" pitchFamily="2" charset="0"/>
                <a:ea typeface="ＭＳ Ｐゴシック" panose="020B0600070205080204" pitchFamily="34" charset="-128"/>
                <a:hlinkClick r:id="rId3"/>
              </a:rPr>
              <a:t>Heuristic</a:t>
            </a:r>
            <a:r>
              <a:rPr lang="en-US" altLang="en-US" sz="1200" b="1" dirty="0">
                <a:solidFill>
                  <a:srgbClr val="000000"/>
                </a:solidFill>
                <a:latin typeface="Helvetica" pitchFamily="2" charset="0"/>
                <a:ea typeface="ＭＳ Ｐゴシック" panose="020B0600070205080204" pitchFamily="34" charset="-128"/>
              </a:rPr>
              <a:t>: </a:t>
            </a:r>
            <a:r>
              <a:rPr lang="en-US" altLang="en-US" sz="1200" dirty="0">
                <a:solidFill>
                  <a:srgbClr val="000000"/>
                </a:solidFill>
                <a:latin typeface="Helvetica" pitchFamily="2" charset="0"/>
                <a:ea typeface="ＭＳ Ｐゴシック" panose="020B0600070205080204" pitchFamily="34" charset="-128"/>
              </a:rPr>
              <a:t>rule of thumb, strategy, trick or simplification which drastically limits search for solutions in large problem spaces </a:t>
            </a:r>
          </a:p>
          <a:p>
            <a:pPr marL="173831" indent="-173831" eaLnBrk="1" hangingPunct="1"/>
            <a:r>
              <a:rPr lang="en-US" altLang="en-US" sz="1200" dirty="0">
                <a:solidFill>
                  <a:srgbClr val="000000"/>
                </a:solidFill>
                <a:latin typeface="Helvetica" pitchFamily="2" charset="0"/>
                <a:ea typeface="ＭＳ Ｐゴシック" panose="020B0600070205080204" pitchFamily="34" charset="-128"/>
              </a:rPr>
              <a:t>Heuristics don’t guarantee optimal solutions or even any solution at all: </a:t>
            </a:r>
            <a:r>
              <a:rPr lang="en-US" altLang="en-US" sz="1200" b="1" dirty="0">
                <a:solidFill>
                  <a:srgbClr val="000000"/>
                </a:solidFill>
                <a:latin typeface="Helvetica" pitchFamily="2" charset="0"/>
                <a:ea typeface="ＭＳ Ｐゴシック" panose="020B0600070205080204" pitchFamily="34" charset="-128"/>
              </a:rPr>
              <a:t>all that can be said for a useful heuristic is that it offers solutions which are good enough most of the time</a:t>
            </a:r>
          </a:p>
          <a:p>
            <a:pPr marL="173831" indent="-173831" eaLnBrk="1" hangingPunct="1"/>
            <a:endParaRPr lang="en-US" altLang="en-US" sz="1200" b="1" dirty="0">
              <a:solidFill>
                <a:srgbClr val="000000"/>
              </a:solidFill>
              <a:latin typeface="Helvetica" pitchFamily="2" charset="0"/>
              <a:ea typeface="ＭＳ Ｐゴシック" panose="020B0600070205080204" pitchFamily="34" charset="-128"/>
            </a:endParaRPr>
          </a:p>
          <a:p>
            <a:pPr marL="173831" marR="0" lvl="0" indent="-173831" algn="l" defTabSz="914400" rtl="0" eaLnBrk="1" fontAlgn="auto" latinLnBrk="0" hangingPunct="1">
              <a:lnSpc>
                <a:spcPct val="100000"/>
              </a:lnSpc>
              <a:spcBef>
                <a:spcPts val="0"/>
              </a:spcBef>
              <a:spcAft>
                <a:spcPts val="0"/>
              </a:spcAft>
              <a:buClrTx/>
              <a:buSzTx/>
              <a:buFontTx/>
              <a:buNone/>
              <a:tabLst/>
              <a:defRPr/>
            </a:pPr>
            <a:r>
              <a:rPr lang="en-US" altLang="en-US" sz="1200" b="1" dirty="0">
                <a:solidFill>
                  <a:srgbClr val="000000"/>
                </a:solidFill>
                <a:latin typeface="Helvetica" pitchFamily="2" charset="0"/>
                <a:ea typeface="ＭＳ Ｐゴシック" panose="020B0600070205080204" pitchFamily="34" charset="-128"/>
              </a:rPr>
              <a:t>Think like human : </a:t>
            </a:r>
            <a:r>
              <a:rPr lang="en-US" altLang="en-US" sz="1200" dirty="0">
                <a:latin typeface="Helvetica" pitchFamily="2" charset="0"/>
                <a:ea typeface="ＭＳ Ｐゴシック" panose="020B0600070205080204" pitchFamily="34" charset="-128"/>
                <a:hlinkClick r:id="rId4"/>
              </a:rPr>
              <a:t>GPS</a:t>
            </a:r>
            <a:r>
              <a:rPr lang="en-US" altLang="en-US" sz="1200" dirty="0">
                <a:latin typeface="Helvetica" pitchFamily="2" charset="0"/>
                <a:ea typeface="ＭＳ Ｐゴシック" panose="020B0600070205080204" pitchFamily="34" charset="-128"/>
              </a:rPr>
              <a:t> (</a:t>
            </a:r>
            <a:r>
              <a:rPr lang="en-US" altLang="en-US" sz="1200" b="1" dirty="0">
                <a:latin typeface="Helvetica" pitchFamily="2" charset="0"/>
                <a:ea typeface="ＭＳ Ｐゴシック" panose="020B0600070205080204" pitchFamily="34" charset="-128"/>
              </a:rPr>
              <a:t>General Problem Solver</a:t>
            </a:r>
            <a:r>
              <a:rPr lang="en-US" altLang="en-US" sz="1200" dirty="0">
                <a:latin typeface="Helvetica" pitchFamily="2" charset="0"/>
                <a:ea typeface="ＭＳ Ｐゴシック" panose="020B0600070205080204" pitchFamily="34" charset="-128"/>
              </a:rPr>
              <a:t>): Goal not just to produce humanlike behavior, but to produce a sequence of steps of reasoning process that was similar to those followed by a person</a:t>
            </a:r>
          </a:p>
          <a:p>
            <a:pPr marL="173831" indent="-173831" eaLnBrk="1" hangingPunct="1"/>
            <a:endParaRPr lang="en-US" altLang="en-US" sz="1200" b="1" dirty="0">
              <a:solidFill>
                <a:srgbClr val="000000"/>
              </a:solidFill>
              <a:latin typeface="Helvetica" pitchFamily="2" charset="0"/>
              <a:ea typeface="ＭＳ Ｐゴシック" panose="020B0600070205080204" pitchFamily="34" charset="-128"/>
            </a:endParaRPr>
          </a:p>
          <a:p>
            <a:pPr marL="173831" indent="-173831" eaLnBrk="1" hangingPunct="1"/>
            <a:r>
              <a:rPr lang="en-US" altLang="en-US" sz="1200" b="1" dirty="0">
                <a:solidFill>
                  <a:srgbClr val="000000"/>
                </a:solidFill>
                <a:latin typeface="Helvetica" pitchFamily="2" charset="0"/>
                <a:ea typeface="ＭＳ Ｐゴシック" panose="020B0600070205080204" pitchFamily="34" charset="-128"/>
              </a:rPr>
              <a:t>Turing test/ Eliza</a:t>
            </a:r>
          </a:p>
          <a:p>
            <a:pPr marL="173831" indent="-173831" eaLnBrk="1" hangingPunct="1"/>
            <a:endParaRPr lang="en-US" altLang="en-US" sz="1200" b="1" dirty="0">
              <a:solidFill>
                <a:srgbClr val="000000"/>
              </a:solidFill>
              <a:latin typeface="Helvetica" pitchFamily="2" charset="0"/>
              <a:ea typeface="ＭＳ Ｐゴシック" panose="020B0600070205080204" pitchFamily="34" charset="-128"/>
            </a:endParaRPr>
          </a:p>
          <a:p>
            <a:pPr eaLnBrk="1" hangingPunct="1"/>
            <a:r>
              <a:rPr lang="en-US" altLang="en-US" sz="1200" b="1" dirty="0">
                <a:solidFill>
                  <a:srgbClr val="000000"/>
                </a:solidFill>
                <a:latin typeface="Helvetica" pitchFamily="2" charset="0"/>
                <a:ea typeface="ＭＳ Ｐゴシック" panose="020B0600070205080204" pitchFamily="34" charset="-128"/>
              </a:rPr>
              <a:t>Thinking rationally: </a:t>
            </a:r>
            <a:r>
              <a:rPr lang="en-US" altLang="en-US" dirty="0">
                <a:latin typeface="Helvetica" pitchFamily="2" charset="0"/>
                <a:ea typeface="ＭＳ Ｐゴシック" panose="020B0600070205080204" pitchFamily="34" charset="-128"/>
              </a:rPr>
              <a:t>Develop formal models of knowledge representation, reasoning, learning, memory, problem solving, that can be rendered in algorithms</a:t>
            </a:r>
          </a:p>
          <a:p>
            <a:pPr eaLnBrk="1" hangingPunct="1"/>
            <a:r>
              <a:rPr lang="en-US" altLang="en-US" dirty="0">
                <a:latin typeface="Helvetica" pitchFamily="2" charset="0"/>
                <a:ea typeface="ＭＳ Ｐゴシック" panose="020B0600070205080204" pitchFamily="34" charset="-128"/>
              </a:rPr>
              <a:t>Often an emphasis on a systems that are provably correct, and guarantee finding an optimal solution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part comes from making good decisions on basis of data, how to act better based on experience</a:t>
            </a:r>
          </a:p>
        </p:txBody>
      </p:sp>
      <p:sp>
        <p:nvSpPr>
          <p:cNvPr id="4" name="Slide Number Placeholder 3"/>
          <p:cNvSpPr>
            <a:spLocks noGrp="1"/>
          </p:cNvSpPr>
          <p:nvPr>
            <p:ph type="sldNum" sz="quarter" idx="5"/>
          </p:nvPr>
        </p:nvSpPr>
        <p:spPr/>
        <p:txBody>
          <a:bodyPr/>
          <a:lstStyle/>
          <a:p>
            <a:fld id="{63A3A49C-73BC-6C4C-9CD5-1BFA0D41FBF9}" type="slidenum">
              <a:rPr lang="en-US" smtClean="0"/>
              <a:t>64</a:t>
            </a:fld>
            <a:endParaRPr lang="en-US"/>
          </a:p>
        </p:txBody>
      </p:sp>
    </p:spTree>
    <p:extLst>
      <p:ext uri="{BB962C8B-B14F-4D97-AF65-F5344CB8AC3E}">
        <p14:creationId xmlns:p14="http://schemas.microsoft.com/office/powerpoint/2010/main" val="35531663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Million dollar computer with</a:t>
            </a:r>
            <a:r>
              <a:rPr lang="en-US" baseline="0" dirty="0"/>
              <a:t> less computation than your phone</a:t>
            </a:r>
          </a:p>
          <a:p>
            <a:endParaRPr lang="en-US" baseline="0" dirty="0"/>
          </a:p>
          <a:p>
            <a:r>
              <a:rPr lang="en-US" baseline="0" dirty="0"/>
              <a:t>MT was </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67</a:t>
            </a:fld>
            <a:endParaRPr lang="en-US"/>
          </a:p>
        </p:txBody>
      </p:sp>
    </p:spTree>
    <p:extLst>
      <p:ext uri="{BB962C8B-B14F-4D97-AF65-F5344CB8AC3E}">
        <p14:creationId xmlns:p14="http://schemas.microsoft.com/office/powerpoint/2010/main" val="37642123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Million dollar computer with</a:t>
            </a:r>
            <a:r>
              <a:rPr lang="en-US" baseline="0" dirty="0"/>
              <a:t> less computation than your phone</a:t>
            </a:r>
          </a:p>
          <a:p>
            <a:endParaRPr lang="en-US" baseline="0" dirty="0"/>
          </a:p>
          <a:p>
            <a:r>
              <a:rPr lang="en-US" baseline="0" dirty="0"/>
              <a:t>MT was </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68</a:t>
            </a:fld>
            <a:endParaRPr lang="en-US"/>
          </a:p>
        </p:txBody>
      </p:sp>
    </p:spTree>
    <p:extLst>
      <p:ext uri="{BB962C8B-B14F-4D97-AF65-F5344CB8AC3E}">
        <p14:creationId xmlns:p14="http://schemas.microsoft.com/office/powerpoint/2010/main" val="3764212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Midterm-final: 15-25</a:t>
            </a:r>
          </a:p>
        </p:txBody>
      </p:sp>
      <p:sp>
        <p:nvSpPr>
          <p:cNvPr id="4" name="Slide Number Placeholder 3"/>
          <p:cNvSpPr>
            <a:spLocks noGrp="1"/>
          </p:cNvSpPr>
          <p:nvPr>
            <p:ph type="sldNum" sz="quarter" idx="5"/>
          </p:nvPr>
        </p:nvSpPr>
        <p:spPr/>
        <p:txBody>
          <a:bodyPr/>
          <a:lstStyle/>
          <a:p>
            <a:fld id="{63A3A49C-73BC-6C4C-9CD5-1BFA0D41FBF9}" type="slidenum">
              <a:rPr lang="en-US" smtClean="0"/>
              <a:t>17</a:t>
            </a:fld>
            <a:endParaRPr lang="en-US"/>
          </a:p>
        </p:txBody>
      </p:sp>
    </p:spTree>
    <p:extLst>
      <p:ext uri="{BB962C8B-B14F-4D97-AF65-F5344CB8AC3E}">
        <p14:creationId xmlns:p14="http://schemas.microsoft.com/office/powerpoint/2010/main" val="16385503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Million dollar computer with</a:t>
            </a:r>
            <a:r>
              <a:rPr lang="en-US" baseline="0" dirty="0"/>
              <a:t> less computation than your phone</a:t>
            </a:r>
          </a:p>
          <a:p>
            <a:endParaRPr lang="en-US" baseline="0" dirty="0"/>
          </a:p>
          <a:p>
            <a:r>
              <a:rPr lang="en-US" baseline="0" dirty="0"/>
              <a:t>MT was </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69</a:t>
            </a:fld>
            <a:endParaRPr lang="en-US"/>
          </a:p>
        </p:txBody>
      </p:sp>
    </p:spTree>
    <p:extLst>
      <p:ext uri="{BB962C8B-B14F-4D97-AF65-F5344CB8AC3E}">
        <p14:creationId xmlns:p14="http://schemas.microsoft.com/office/powerpoint/2010/main" val="37642123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Million dollar computer with</a:t>
            </a:r>
            <a:r>
              <a:rPr lang="en-US" baseline="0" dirty="0"/>
              <a:t> less computation than your phone</a:t>
            </a:r>
          </a:p>
          <a:p>
            <a:endParaRPr lang="en-US" baseline="0" dirty="0"/>
          </a:p>
          <a:p>
            <a:r>
              <a:rPr lang="en-US" baseline="0" dirty="0"/>
              <a:t>MT was </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70</a:t>
            </a:fld>
            <a:endParaRPr lang="en-US"/>
          </a:p>
        </p:txBody>
      </p:sp>
    </p:spTree>
    <p:extLst>
      <p:ext uri="{BB962C8B-B14F-4D97-AF65-F5344CB8AC3E}">
        <p14:creationId xmlns:p14="http://schemas.microsoft.com/office/powerpoint/2010/main" val="37642123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Million dollar computer with</a:t>
            </a:r>
            <a:r>
              <a:rPr lang="en-US" baseline="0" dirty="0"/>
              <a:t> less computation than your phone</a:t>
            </a: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71</a:t>
            </a:fld>
            <a:endParaRPr lang="en-US"/>
          </a:p>
        </p:txBody>
      </p:sp>
    </p:spTree>
    <p:extLst>
      <p:ext uri="{BB962C8B-B14F-4D97-AF65-F5344CB8AC3E}">
        <p14:creationId xmlns:p14="http://schemas.microsoft.com/office/powerpoint/2010/main" val="37642123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Million dollar computer with</a:t>
            </a:r>
            <a:r>
              <a:rPr lang="en-US" baseline="0" dirty="0"/>
              <a:t> less computation than your phone</a:t>
            </a:r>
          </a:p>
          <a:p>
            <a:endParaRPr lang="en-US" baseline="0" dirty="0"/>
          </a:p>
          <a:p>
            <a:r>
              <a:rPr lang="en-US" baseline="0" dirty="0"/>
              <a:t>MT was </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72</a:t>
            </a:fld>
            <a:endParaRPr lang="en-US"/>
          </a:p>
        </p:txBody>
      </p:sp>
    </p:spTree>
    <p:extLst>
      <p:ext uri="{BB962C8B-B14F-4D97-AF65-F5344CB8AC3E}">
        <p14:creationId xmlns:p14="http://schemas.microsoft.com/office/powerpoint/2010/main" val="37642123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462839C3-2B45-444B-A989-A0FD3544A2FB}"/>
              </a:ext>
            </a:extLst>
          </p:cNvPr>
          <p:cNvSpPr>
            <a:spLocks noGrp="1" noRot="1" noChangeAspect="1" noChangeArrowheads="1" noTextEdit="1"/>
          </p:cNvSpPr>
          <p:nvPr>
            <p:ph type="sldImg"/>
          </p:nvPr>
        </p:nvSpPr>
        <p:spPr>
          <a:xfrm>
            <a:off x="2362200" y="547688"/>
            <a:ext cx="4878388" cy="2744787"/>
          </a:xfrm>
          <a:ln/>
        </p:spPr>
      </p:sp>
      <p:sp>
        <p:nvSpPr>
          <p:cNvPr id="49154" name="Rectangle 3">
            <a:extLst>
              <a:ext uri="{FF2B5EF4-FFF2-40B4-BE49-F238E27FC236}">
                <a16:creationId xmlns:a16="http://schemas.microsoft.com/office/drawing/2014/main" id="{75974DE3-AD06-DD42-92F8-F9913C2D2E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www.pycodemates.com</a:t>
            </a:r>
            <a:r>
              <a:rPr lang="en-US" dirty="0"/>
              <a:t>/2023/02/top-5-worlds-most-advanced-ai-systems.html#google_vignette</a:t>
            </a:r>
          </a:p>
        </p:txBody>
      </p:sp>
      <p:sp>
        <p:nvSpPr>
          <p:cNvPr id="4" name="Slide Number Placeholder 3"/>
          <p:cNvSpPr>
            <a:spLocks noGrp="1"/>
          </p:cNvSpPr>
          <p:nvPr>
            <p:ph type="sldNum" sz="quarter" idx="5"/>
          </p:nvPr>
        </p:nvSpPr>
        <p:spPr/>
        <p:txBody>
          <a:bodyPr/>
          <a:lstStyle/>
          <a:p>
            <a:fld id="{63A3A49C-73BC-6C4C-9CD5-1BFA0D41FBF9}" type="slidenum">
              <a:rPr lang="en-US" smtClean="0"/>
              <a:t>75</a:t>
            </a:fld>
            <a:endParaRPr lang="en-US"/>
          </a:p>
        </p:txBody>
      </p:sp>
    </p:spTree>
    <p:extLst>
      <p:ext uri="{BB962C8B-B14F-4D97-AF65-F5344CB8AC3E}">
        <p14:creationId xmlns:p14="http://schemas.microsoft.com/office/powerpoint/2010/main" val="15784264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Lee </a:t>
            </a:r>
            <a:r>
              <a:rPr lang="en-US" dirty="0" err="1"/>
              <a:t>sedol</a:t>
            </a:r>
            <a:r>
              <a:rPr lang="en-US" dirty="0"/>
              <a:t>, but in 2023 again human defeated go (Berkeley student), human got the exploits of the system</a:t>
            </a:r>
          </a:p>
          <a:p>
            <a:r>
              <a:rPr lang="en-US" dirty="0"/>
              <a:t>Dishwasher – too much variation in environ.</a:t>
            </a:r>
          </a:p>
          <a:p>
            <a:endParaRPr lang="en-US" dirty="0"/>
          </a:p>
          <a:p>
            <a:r>
              <a:rPr lang="en-US" dirty="0"/>
              <a:t>Discover, but not prove</a:t>
            </a:r>
          </a:p>
          <a:p>
            <a:endParaRPr lang="en-US" dirty="0"/>
          </a:p>
          <a:p>
            <a:r>
              <a:rPr lang="en-US" dirty="0"/>
              <a:t>Winning art </a:t>
            </a:r>
            <a:r>
              <a:rPr lang="en-US" dirty="0" err="1"/>
              <a:t>compettion</a:t>
            </a:r>
            <a:r>
              <a:rPr lang="en-US" dirty="0"/>
              <a:t>: yes, but debate</a:t>
            </a:r>
          </a:p>
          <a:p>
            <a:endParaRPr lang="en-US" dirty="0"/>
          </a:p>
        </p:txBody>
      </p:sp>
      <p:sp>
        <p:nvSpPr>
          <p:cNvPr id="4" name="Slide Number Placeholder 3"/>
          <p:cNvSpPr>
            <a:spLocks noGrp="1"/>
          </p:cNvSpPr>
          <p:nvPr>
            <p:ph type="sldNum" sz="quarter" idx="5"/>
          </p:nvPr>
        </p:nvSpPr>
        <p:spPr/>
        <p:txBody>
          <a:bodyPr/>
          <a:lstStyle/>
          <a:p>
            <a:fld id="{63A3A49C-73BC-6C4C-9CD5-1BFA0D41FBF9}" type="slidenum">
              <a:rPr lang="en-US" smtClean="0"/>
              <a:t>76</a:t>
            </a:fld>
            <a:endParaRPr lang="en-US"/>
          </a:p>
        </p:txBody>
      </p:sp>
    </p:spTree>
    <p:extLst>
      <p:ext uri="{BB962C8B-B14F-4D97-AF65-F5344CB8AC3E}">
        <p14:creationId xmlns:p14="http://schemas.microsoft.com/office/powerpoint/2010/main" val="27033976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Lee </a:t>
            </a:r>
            <a:r>
              <a:rPr lang="en-US" dirty="0" err="1"/>
              <a:t>sedol</a:t>
            </a:r>
            <a:r>
              <a:rPr lang="en-US" dirty="0"/>
              <a:t>, but in 2023 again human defeated go (Berkeley student), human got the exploits of the system</a:t>
            </a:r>
          </a:p>
          <a:p>
            <a:r>
              <a:rPr lang="en-US" dirty="0"/>
              <a:t>Dishwasher – too much variation in environ.</a:t>
            </a:r>
          </a:p>
          <a:p>
            <a:endParaRPr lang="en-US" dirty="0"/>
          </a:p>
          <a:p>
            <a:r>
              <a:rPr lang="en-US" dirty="0"/>
              <a:t>Discover, but not prove</a:t>
            </a:r>
          </a:p>
          <a:p>
            <a:endParaRPr lang="en-US" dirty="0"/>
          </a:p>
          <a:p>
            <a:r>
              <a:rPr lang="en-US" dirty="0"/>
              <a:t>Winning art </a:t>
            </a:r>
            <a:r>
              <a:rPr lang="en-US" dirty="0" err="1"/>
              <a:t>compettion</a:t>
            </a:r>
            <a:r>
              <a:rPr lang="en-US" dirty="0"/>
              <a:t>: yes, but debate</a:t>
            </a:r>
          </a:p>
          <a:p>
            <a:endParaRPr lang="en-US" dirty="0"/>
          </a:p>
        </p:txBody>
      </p:sp>
      <p:sp>
        <p:nvSpPr>
          <p:cNvPr id="4" name="Slide Number Placeholder 3"/>
          <p:cNvSpPr>
            <a:spLocks noGrp="1"/>
          </p:cNvSpPr>
          <p:nvPr>
            <p:ph type="sldNum" sz="quarter" idx="5"/>
          </p:nvPr>
        </p:nvSpPr>
        <p:spPr/>
        <p:txBody>
          <a:bodyPr/>
          <a:lstStyle/>
          <a:p>
            <a:fld id="{63A3A49C-73BC-6C4C-9CD5-1BFA0D41FBF9}" type="slidenum">
              <a:rPr lang="en-US" smtClean="0"/>
              <a:t>77</a:t>
            </a:fld>
            <a:endParaRPr lang="en-US"/>
          </a:p>
        </p:txBody>
      </p:sp>
    </p:spTree>
    <p:extLst>
      <p:ext uri="{BB962C8B-B14F-4D97-AF65-F5344CB8AC3E}">
        <p14:creationId xmlns:p14="http://schemas.microsoft.com/office/powerpoint/2010/main" val="27033976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Lee </a:t>
            </a:r>
            <a:r>
              <a:rPr lang="en-US" dirty="0" err="1"/>
              <a:t>sedol</a:t>
            </a:r>
            <a:r>
              <a:rPr lang="en-US" dirty="0"/>
              <a:t>, but in 2023 again human defeated go (Berkeley student), human got the exploits of the system</a:t>
            </a:r>
          </a:p>
          <a:p>
            <a:r>
              <a:rPr lang="en-US" dirty="0"/>
              <a:t>Dishwasher – too much variation in environ.</a:t>
            </a:r>
          </a:p>
          <a:p>
            <a:endParaRPr lang="en-US" dirty="0"/>
          </a:p>
          <a:p>
            <a:r>
              <a:rPr lang="en-US" dirty="0"/>
              <a:t>Discover, but not prove</a:t>
            </a:r>
          </a:p>
          <a:p>
            <a:endParaRPr lang="en-US" dirty="0"/>
          </a:p>
          <a:p>
            <a:r>
              <a:rPr lang="en-US" dirty="0"/>
              <a:t>Winning art </a:t>
            </a:r>
            <a:r>
              <a:rPr lang="en-US" dirty="0" err="1"/>
              <a:t>compettion</a:t>
            </a:r>
            <a:r>
              <a:rPr lang="en-US" dirty="0"/>
              <a:t>: yes, but debate</a:t>
            </a:r>
          </a:p>
          <a:p>
            <a:endParaRPr lang="en-US" dirty="0"/>
          </a:p>
        </p:txBody>
      </p:sp>
      <p:sp>
        <p:nvSpPr>
          <p:cNvPr id="4" name="Slide Number Placeholder 3"/>
          <p:cNvSpPr>
            <a:spLocks noGrp="1"/>
          </p:cNvSpPr>
          <p:nvPr>
            <p:ph type="sldNum" sz="quarter" idx="5"/>
          </p:nvPr>
        </p:nvSpPr>
        <p:spPr/>
        <p:txBody>
          <a:bodyPr/>
          <a:lstStyle/>
          <a:p>
            <a:fld id="{63A3A49C-73BC-6C4C-9CD5-1BFA0D41FBF9}" type="slidenum">
              <a:rPr lang="en-US" smtClean="0"/>
              <a:t>78</a:t>
            </a:fld>
            <a:endParaRPr lang="en-US"/>
          </a:p>
        </p:txBody>
      </p:sp>
    </p:spTree>
    <p:extLst>
      <p:ext uri="{BB962C8B-B14F-4D97-AF65-F5344CB8AC3E}">
        <p14:creationId xmlns:p14="http://schemas.microsoft.com/office/powerpoint/2010/main" val="27033976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Lee </a:t>
            </a:r>
            <a:r>
              <a:rPr lang="en-US" dirty="0" err="1"/>
              <a:t>sedol</a:t>
            </a:r>
            <a:r>
              <a:rPr lang="en-US" dirty="0"/>
              <a:t>, but in 2023 again human defeated go (Berkeley student), human got the exploits of the system</a:t>
            </a:r>
          </a:p>
          <a:p>
            <a:r>
              <a:rPr lang="en-US" dirty="0"/>
              <a:t>Dishwasher – too much variation in environ.</a:t>
            </a:r>
          </a:p>
          <a:p>
            <a:endParaRPr lang="en-US" dirty="0"/>
          </a:p>
          <a:p>
            <a:r>
              <a:rPr lang="en-US" dirty="0"/>
              <a:t>Discover, but not prove</a:t>
            </a:r>
          </a:p>
          <a:p>
            <a:endParaRPr lang="en-US" dirty="0"/>
          </a:p>
          <a:p>
            <a:r>
              <a:rPr lang="en-US" dirty="0"/>
              <a:t>Winning art </a:t>
            </a:r>
            <a:r>
              <a:rPr lang="en-US" dirty="0" err="1"/>
              <a:t>compettion</a:t>
            </a:r>
            <a:r>
              <a:rPr lang="en-US" dirty="0"/>
              <a:t>: yes, but debate</a:t>
            </a:r>
          </a:p>
          <a:p>
            <a:endParaRPr lang="en-US" dirty="0"/>
          </a:p>
        </p:txBody>
      </p:sp>
      <p:sp>
        <p:nvSpPr>
          <p:cNvPr id="4" name="Slide Number Placeholder 3"/>
          <p:cNvSpPr>
            <a:spLocks noGrp="1"/>
          </p:cNvSpPr>
          <p:nvPr>
            <p:ph type="sldNum" sz="quarter" idx="5"/>
          </p:nvPr>
        </p:nvSpPr>
        <p:spPr/>
        <p:txBody>
          <a:bodyPr/>
          <a:lstStyle/>
          <a:p>
            <a:fld id="{63A3A49C-73BC-6C4C-9CD5-1BFA0D41FBF9}" type="slidenum">
              <a:rPr lang="en-US" smtClean="0"/>
              <a:t>79</a:t>
            </a:fld>
            <a:endParaRPr lang="en-US"/>
          </a:p>
        </p:txBody>
      </p:sp>
    </p:spTree>
    <p:extLst>
      <p:ext uri="{BB962C8B-B14F-4D97-AF65-F5344CB8AC3E}">
        <p14:creationId xmlns:p14="http://schemas.microsoft.com/office/powerpoint/2010/main" val="2703397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Midterm-final: 15-25</a:t>
            </a:r>
          </a:p>
        </p:txBody>
      </p:sp>
      <p:sp>
        <p:nvSpPr>
          <p:cNvPr id="4" name="Slide Number Placeholder 3"/>
          <p:cNvSpPr>
            <a:spLocks noGrp="1"/>
          </p:cNvSpPr>
          <p:nvPr>
            <p:ph type="sldNum" sz="quarter" idx="5"/>
          </p:nvPr>
        </p:nvSpPr>
        <p:spPr/>
        <p:txBody>
          <a:bodyPr/>
          <a:lstStyle/>
          <a:p>
            <a:fld id="{63A3A49C-73BC-6C4C-9CD5-1BFA0D41FBF9}" type="slidenum">
              <a:rPr lang="en-US" smtClean="0"/>
              <a:t>18</a:t>
            </a:fld>
            <a:endParaRPr lang="en-US"/>
          </a:p>
        </p:txBody>
      </p:sp>
    </p:spTree>
    <p:extLst>
      <p:ext uri="{BB962C8B-B14F-4D97-AF65-F5344CB8AC3E}">
        <p14:creationId xmlns:p14="http://schemas.microsoft.com/office/powerpoint/2010/main" val="16385503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Lee </a:t>
            </a:r>
            <a:r>
              <a:rPr lang="en-US" dirty="0" err="1"/>
              <a:t>sedol</a:t>
            </a:r>
            <a:r>
              <a:rPr lang="en-US" dirty="0"/>
              <a:t>, but in 2023 again human defeated go (Berkeley student), human got the exploits of the system</a:t>
            </a:r>
          </a:p>
          <a:p>
            <a:r>
              <a:rPr lang="en-US" dirty="0"/>
              <a:t>Dishwasher – too much variation in environ.</a:t>
            </a:r>
          </a:p>
          <a:p>
            <a:endParaRPr lang="en-US" dirty="0"/>
          </a:p>
          <a:p>
            <a:r>
              <a:rPr lang="en-US" dirty="0"/>
              <a:t>Discover, but not prove</a:t>
            </a:r>
          </a:p>
          <a:p>
            <a:endParaRPr lang="en-US" dirty="0"/>
          </a:p>
          <a:p>
            <a:r>
              <a:rPr lang="en-US" dirty="0"/>
              <a:t>Winning art </a:t>
            </a:r>
            <a:r>
              <a:rPr lang="en-US" dirty="0" err="1"/>
              <a:t>compettion</a:t>
            </a:r>
            <a:r>
              <a:rPr lang="en-US" dirty="0"/>
              <a:t>: yes, but debate</a:t>
            </a:r>
          </a:p>
          <a:p>
            <a:endParaRPr lang="en-US" dirty="0"/>
          </a:p>
        </p:txBody>
      </p:sp>
      <p:sp>
        <p:nvSpPr>
          <p:cNvPr id="4" name="Slide Number Placeholder 3"/>
          <p:cNvSpPr>
            <a:spLocks noGrp="1"/>
          </p:cNvSpPr>
          <p:nvPr>
            <p:ph type="sldNum" sz="quarter" idx="5"/>
          </p:nvPr>
        </p:nvSpPr>
        <p:spPr/>
        <p:txBody>
          <a:bodyPr/>
          <a:lstStyle/>
          <a:p>
            <a:fld id="{63A3A49C-73BC-6C4C-9CD5-1BFA0D41FBF9}" type="slidenum">
              <a:rPr lang="en-US" smtClean="0"/>
              <a:t>80</a:t>
            </a:fld>
            <a:endParaRPr lang="en-US"/>
          </a:p>
        </p:txBody>
      </p:sp>
    </p:spTree>
    <p:extLst>
      <p:ext uri="{BB962C8B-B14F-4D97-AF65-F5344CB8AC3E}">
        <p14:creationId xmlns:p14="http://schemas.microsoft.com/office/powerpoint/2010/main" val="27033976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Lee </a:t>
            </a:r>
            <a:r>
              <a:rPr lang="en-US" dirty="0" err="1"/>
              <a:t>sedol</a:t>
            </a:r>
            <a:r>
              <a:rPr lang="en-US" dirty="0"/>
              <a:t>, but in 2023 again human defeated go (Berkeley student), human got the exploits of the system</a:t>
            </a:r>
          </a:p>
          <a:p>
            <a:r>
              <a:rPr lang="en-US" dirty="0"/>
              <a:t>Dishwasher – too much variation in environ.</a:t>
            </a:r>
          </a:p>
          <a:p>
            <a:endParaRPr lang="en-US" dirty="0"/>
          </a:p>
          <a:p>
            <a:r>
              <a:rPr lang="en-US" dirty="0"/>
              <a:t>Discover, but not prove</a:t>
            </a:r>
          </a:p>
          <a:p>
            <a:endParaRPr lang="en-US" dirty="0"/>
          </a:p>
          <a:p>
            <a:r>
              <a:rPr lang="en-US" dirty="0"/>
              <a:t>Winning art </a:t>
            </a:r>
            <a:r>
              <a:rPr lang="en-US" dirty="0" err="1"/>
              <a:t>compettion</a:t>
            </a:r>
            <a:r>
              <a:rPr lang="en-US" dirty="0"/>
              <a:t>: yes, but debate</a:t>
            </a:r>
          </a:p>
          <a:p>
            <a:endParaRPr lang="en-US" dirty="0"/>
          </a:p>
        </p:txBody>
      </p:sp>
      <p:sp>
        <p:nvSpPr>
          <p:cNvPr id="4" name="Slide Number Placeholder 3"/>
          <p:cNvSpPr>
            <a:spLocks noGrp="1"/>
          </p:cNvSpPr>
          <p:nvPr>
            <p:ph type="sldNum" sz="quarter" idx="5"/>
          </p:nvPr>
        </p:nvSpPr>
        <p:spPr/>
        <p:txBody>
          <a:bodyPr/>
          <a:lstStyle/>
          <a:p>
            <a:fld id="{63A3A49C-73BC-6C4C-9CD5-1BFA0D41FBF9}" type="slidenum">
              <a:rPr lang="en-US" smtClean="0"/>
              <a:t>81</a:t>
            </a:fld>
            <a:endParaRPr lang="en-US"/>
          </a:p>
        </p:txBody>
      </p:sp>
    </p:spTree>
    <p:extLst>
      <p:ext uri="{BB962C8B-B14F-4D97-AF65-F5344CB8AC3E}">
        <p14:creationId xmlns:p14="http://schemas.microsoft.com/office/powerpoint/2010/main" val="27033976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Lee </a:t>
            </a:r>
            <a:r>
              <a:rPr lang="en-US" dirty="0" err="1"/>
              <a:t>sedol</a:t>
            </a:r>
            <a:r>
              <a:rPr lang="en-US" dirty="0"/>
              <a:t>, but in 2023 again human defeated go (Berkeley student), human got the exploits of the system</a:t>
            </a:r>
          </a:p>
          <a:p>
            <a:r>
              <a:rPr lang="en-US" dirty="0"/>
              <a:t>Dishwasher – too much variation in environ.</a:t>
            </a:r>
          </a:p>
          <a:p>
            <a:endParaRPr lang="en-US" dirty="0"/>
          </a:p>
          <a:p>
            <a:r>
              <a:rPr lang="en-US" dirty="0"/>
              <a:t>Discover, but not prove</a:t>
            </a:r>
          </a:p>
          <a:p>
            <a:endParaRPr lang="en-US" dirty="0"/>
          </a:p>
          <a:p>
            <a:r>
              <a:rPr lang="en-US" dirty="0"/>
              <a:t>Winning art </a:t>
            </a:r>
            <a:r>
              <a:rPr lang="en-US" dirty="0" err="1"/>
              <a:t>compettion</a:t>
            </a:r>
            <a:r>
              <a:rPr lang="en-US" dirty="0"/>
              <a:t>: yes, but debate</a:t>
            </a:r>
          </a:p>
          <a:p>
            <a:endParaRPr lang="en-US" dirty="0"/>
          </a:p>
        </p:txBody>
      </p:sp>
      <p:sp>
        <p:nvSpPr>
          <p:cNvPr id="4" name="Slide Number Placeholder 3"/>
          <p:cNvSpPr>
            <a:spLocks noGrp="1"/>
          </p:cNvSpPr>
          <p:nvPr>
            <p:ph type="sldNum" sz="quarter" idx="5"/>
          </p:nvPr>
        </p:nvSpPr>
        <p:spPr/>
        <p:txBody>
          <a:bodyPr/>
          <a:lstStyle/>
          <a:p>
            <a:fld id="{63A3A49C-73BC-6C4C-9CD5-1BFA0D41FBF9}" type="slidenum">
              <a:rPr lang="en-US" smtClean="0"/>
              <a:t>82</a:t>
            </a:fld>
            <a:endParaRPr lang="en-US"/>
          </a:p>
        </p:txBody>
      </p:sp>
    </p:spTree>
    <p:extLst>
      <p:ext uri="{BB962C8B-B14F-4D97-AF65-F5344CB8AC3E}">
        <p14:creationId xmlns:p14="http://schemas.microsoft.com/office/powerpoint/2010/main" val="27033976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Lee </a:t>
            </a:r>
            <a:r>
              <a:rPr lang="en-US" dirty="0" err="1"/>
              <a:t>sedol</a:t>
            </a:r>
            <a:r>
              <a:rPr lang="en-US" dirty="0"/>
              <a:t>, but in 2023 again human defeated go (Berkeley student), human got the exploits of the system</a:t>
            </a:r>
          </a:p>
          <a:p>
            <a:r>
              <a:rPr lang="en-US" dirty="0"/>
              <a:t>Dishwasher – too much variation in environ.</a:t>
            </a:r>
          </a:p>
          <a:p>
            <a:endParaRPr lang="en-US" dirty="0"/>
          </a:p>
          <a:p>
            <a:r>
              <a:rPr lang="en-US" dirty="0"/>
              <a:t>Discover, but not prove</a:t>
            </a:r>
          </a:p>
          <a:p>
            <a:endParaRPr lang="en-US" dirty="0"/>
          </a:p>
          <a:p>
            <a:r>
              <a:rPr lang="en-US" dirty="0"/>
              <a:t>Winning art </a:t>
            </a:r>
            <a:r>
              <a:rPr lang="en-US" dirty="0" err="1"/>
              <a:t>compettion</a:t>
            </a:r>
            <a:r>
              <a:rPr lang="en-US" dirty="0"/>
              <a:t>: yes, but debate</a:t>
            </a:r>
          </a:p>
          <a:p>
            <a:endParaRPr lang="en-US" dirty="0"/>
          </a:p>
        </p:txBody>
      </p:sp>
      <p:sp>
        <p:nvSpPr>
          <p:cNvPr id="4" name="Slide Number Placeholder 3"/>
          <p:cNvSpPr>
            <a:spLocks noGrp="1"/>
          </p:cNvSpPr>
          <p:nvPr>
            <p:ph type="sldNum" sz="quarter" idx="5"/>
          </p:nvPr>
        </p:nvSpPr>
        <p:spPr/>
        <p:txBody>
          <a:bodyPr/>
          <a:lstStyle/>
          <a:p>
            <a:fld id="{63A3A49C-73BC-6C4C-9CD5-1BFA0D41FBF9}" type="slidenum">
              <a:rPr lang="en-US" smtClean="0"/>
              <a:t>83</a:t>
            </a:fld>
            <a:endParaRPr lang="en-US"/>
          </a:p>
        </p:txBody>
      </p:sp>
    </p:spTree>
    <p:extLst>
      <p:ext uri="{BB962C8B-B14F-4D97-AF65-F5344CB8AC3E}">
        <p14:creationId xmlns:p14="http://schemas.microsoft.com/office/powerpoint/2010/main" val="27033976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Lee </a:t>
            </a:r>
            <a:r>
              <a:rPr lang="en-US" dirty="0" err="1"/>
              <a:t>sedol</a:t>
            </a:r>
            <a:r>
              <a:rPr lang="en-US" dirty="0"/>
              <a:t>, but in 2023 again human defeated go (Berkeley student), human got the exploits of the system</a:t>
            </a:r>
          </a:p>
          <a:p>
            <a:r>
              <a:rPr lang="en-US" dirty="0"/>
              <a:t>Dishwasher – too much variation in environ.</a:t>
            </a:r>
          </a:p>
          <a:p>
            <a:endParaRPr lang="en-US" dirty="0"/>
          </a:p>
          <a:p>
            <a:r>
              <a:rPr lang="en-US" dirty="0"/>
              <a:t>Discover, but not prove</a:t>
            </a:r>
          </a:p>
          <a:p>
            <a:endParaRPr lang="en-US" dirty="0"/>
          </a:p>
          <a:p>
            <a:r>
              <a:rPr lang="en-US" dirty="0"/>
              <a:t>Winning art </a:t>
            </a:r>
            <a:r>
              <a:rPr lang="en-US" dirty="0" err="1"/>
              <a:t>compettion</a:t>
            </a:r>
            <a:r>
              <a:rPr lang="en-US" dirty="0"/>
              <a:t>: yes, but debate</a:t>
            </a:r>
          </a:p>
          <a:p>
            <a:endParaRPr lang="en-US" dirty="0"/>
          </a:p>
        </p:txBody>
      </p:sp>
      <p:sp>
        <p:nvSpPr>
          <p:cNvPr id="4" name="Slide Number Placeholder 3"/>
          <p:cNvSpPr>
            <a:spLocks noGrp="1"/>
          </p:cNvSpPr>
          <p:nvPr>
            <p:ph type="sldNum" sz="quarter" idx="5"/>
          </p:nvPr>
        </p:nvSpPr>
        <p:spPr/>
        <p:txBody>
          <a:bodyPr/>
          <a:lstStyle/>
          <a:p>
            <a:fld id="{63A3A49C-73BC-6C4C-9CD5-1BFA0D41FBF9}" type="slidenum">
              <a:rPr lang="en-US" smtClean="0"/>
              <a:t>84</a:t>
            </a:fld>
            <a:endParaRPr lang="en-US"/>
          </a:p>
        </p:txBody>
      </p:sp>
    </p:spTree>
    <p:extLst>
      <p:ext uri="{BB962C8B-B14F-4D97-AF65-F5344CB8AC3E}">
        <p14:creationId xmlns:p14="http://schemas.microsoft.com/office/powerpoint/2010/main" val="27033976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Lee </a:t>
            </a:r>
            <a:r>
              <a:rPr lang="en-US" dirty="0" err="1"/>
              <a:t>sedol</a:t>
            </a:r>
            <a:r>
              <a:rPr lang="en-US" dirty="0"/>
              <a:t>, but in 2023 again human defeated go (Berkeley student), human got the exploits of the system</a:t>
            </a:r>
          </a:p>
          <a:p>
            <a:r>
              <a:rPr lang="en-US" dirty="0"/>
              <a:t>Dishwasher – too much variation in environ.</a:t>
            </a:r>
          </a:p>
          <a:p>
            <a:endParaRPr lang="en-US" dirty="0"/>
          </a:p>
          <a:p>
            <a:r>
              <a:rPr lang="en-US" dirty="0"/>
              <a:t>Discover, but not prove</a:t>
            </a:r>
          </a:p>
          <a:p>
            <a:endParaRPr lang="en-US" dirty="0"/>
          </a:p>
          <a:p>
            <a:r>
              <a:rPr lang="en-US" dirty="0"/>
              <a:t>Winning art </a:t>
            </a:r>
            <a:r>
              <a:rPr lang="en-US" dirty="0" err="1"/>
              <a:t>compettion</a:t>
            </a:r>
            <a:r>
              <a:rPr lang="en-US" dirty="0"/>
              <a:t>: yes, but debate</a:t>
            </a:r>
          </a:p>
          <a:p>
            <a:endParaRPr lang="en-US" dirty="0"/>
          </a:p>
        </p:txBody>
      </p:sp>
      <p:sp>
        <p:nvSpPr>
          <p:cNvPr id="4" name="Slide Number Placeholder 3"/>
          <p:cNvSpPr>
            <a:spLocks noGrp="1"/>
          </p:cNvSpPr>
          <p:nvPr>
            <p:ph type="sldNum" sz="quarter" idx="5"/>
          </p:nvPr>
        </p:nvSpPr>
        <p:spPr/>
        <p:txBody>
          <a:bodyPr/>
          <a:lstStyle/>
          <a:p>
            <a:fld id="{63A3A49C-73BC-6C4C-9CD5-1BFA0D41FBF9}" type="slidenum">
              <a:rPr lang="en-US" smtClean="0"/>
              <a:t>85</a:t>
            </a:fld>
            <a:endParaRPr lang="en-US"/>
          </a:p>
        </p:txBody>
      </p:sp>
    </p:spTree>
    <p:extLst>
      <p:ext uri="{BB962C8B-B14F-4D97-AF65-F5344CB8AC3E}">
        <p14:creationId xmlns:p14="http://schemas.microsoft.com/office/powerpoint/2010/main" val="27033976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Lee </a:t>
            </a:r>
            <a:r>
              <a:rPr lang="en-US" dirty="0" err="1"/>
              <a:t>sedol</a:t>
            </a:r>
            <a:r>
              <a:rPr lang="en-US" dirty="0"/>
              <a:t>, but in 2023 again human defeated go (Berkeley student), human got the exploits of the system</a:t>
            </a:r>
          </a:p>
          <a:p>
            <a:r>
              <a:rPr lang="en-US" dirty="0"/>
              <a:t>Dishwasher – too much variation in environ.</a:t>
            </a:r>
          </a:p>
          <a:p>
            <a:endParaRPr lang="en-US" dirty="0"/>
          </a:p>
          <a:p>
            <a:r>
              <a:rPr lang="en-US" dirty="0"/>
              <a:t>Discover, but not prove</a:t>
            </a:r>
          </a:p>
          <a:p>
            <a:endParaRPr lang="en-US" dirty="0"/>
          </a:p>
          <a:p>
            <a:r>
              <a:rPr lang="en-US" dirty="0"/>
              <a:t>Winning art </a:t>
            </a:r>
            <a:r>
              <a:rPr lang="en-US" dirty="0" err="1"/>
              <a:t>compettion</a:t>
            </a:r>
            <a:r>
              <a:rPr lang="en-US" dirty="0"/>
              <a:t>: yes, but debate</a:t>
            </a:r>
          </a:p>
          <a:p>
            <a:endParaRPr lang="en-US" dirty="0"/>
          </a:p>
        </p:txBody>
      </p:sp>
      <p:sp>
        <p:nvSpPr>
          <p:cNvPr id="4" name="Slide Number Placeholder 3"/>
          <p:cNvSpPr>
            <a:spLocks noGrp="1"/>
          </p:cNvSpPr>
          <p:nvPr>
            <p:ph type="sldNum" sz="quarter" idx="5"/>
          </p:nvPr>
        </p:nvSpPr>
        <p:spPr/>
        <p:txBody>
          <a:bodyPr/>
          <a:lstStyle/>
          <a:p>
            <a:fld id="{63A3A49C-73BC-6C4C-9CD5-1BFA0D41FBF9}" type="slidenum">
              <a:rPr lang="en-US" smtClean="0"/>
              <a:t>86</a:t>
            </a:fld>
            <a:endParaRPr lang="en-US"/>
          </a:p>
        </p:txBody>
      </p:sp>
    </p:spTree>
    <p:extLst>
      <p:ext uri="{BB962C8B-B14F-4D97-AF65-F5344CB8AC3E}">
        <p14:creationId xmlns:p14="http://schemas.microsoft.com/office/powerpoint/2010/main" val="27033976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Lee </a:t>
            </a:r>
            <a:r>
              <a:rPr lang="en-US" dirty="0" err="1"/>
              <a:t>sedol</a:t>
            </a:r>
            <a:r>
              <a:rPr lang="en-US" dirty="0"/>
              <a:t>, but in 2023 again human defeated go (Berkeley student), human got the exploits of the system</a:t>
            </a:r>
          </a:p>
          <a:p>
            <a:r>
              <a:rPr lang="en-US" dirty="0"/>
              <a:t>Dishwasher – too much variation in environ.</a:t>
            </a:r>
          </a:p>
          <a:p>
            <a:endParaRPr lang="en-US" dirty="0"/>
          </a:p>
          <a:p>
            <a:r>
              <a:rPr lang="en-US" dirty="0"/>
              <a:t>Discover, but not prove</a:t>
            </a:r>
          </a:p>
          <a:p>
            <a:endParaRPr lang="en-US" dirty="0"/>
          </a:p>
          <a:p>
            <a:r>
              <a:rPr lang="en-US" dirty="0"/>
              <a:t>Winning art </a:t>
            </a:r>
            <a:r>
              <a:rPr lang="en-US" dirty="0" err="1"/>
              <a:t>compettion</a:t>
            </a:r>
            <a:r>
              <a:rPr lang="en-US" dirty="0"/>
              <a:t>: yes, but debate</a:t>
            </a:r>
          </a:p>
          <a:p>
            <a:endParaRPr lang="en-US" dirty="0"/>
          </a:p>
        </p:txBody>
      </p:sp>
      <p:sp>
        <p:nvSpPr>
          <p:cNvPr id="4" name="Slide Number Placeholder 3"/>
          <p:cNvSpPr>
            <a:spLocks noGrp="1"/>
          </p:cNvSpPr>
          <p:nvPr>
            <p:ph type="sldNum" sz="quarter" idx="5"/>
          </p:nvPr>
        </p:nvSpPr>
        <p:spPr/>
        <p:txBody>
          <a:bodyPr/>
          <a:lstStyle/>
          <a:p>
            <a:fld id="{63A3A49C-73BC-6C4C-9CD5-1BFA0D41FBF9}" type="slidenum">
              <a:rPr lang="en-US" smtClean="0"/>
              <a:t>87</a:t>
            </a:fld>
            <a:endParaRPr lang="en-US"/>
          </a:p>
        </p:txBody>
      </p:sp>
    </p:spTree>
    <p:extLst>
      <p:ext uri="{BB962C8B-B14F-4D97-AF65-F5344CB8AC3E}">
        <p14:creationId xmlns:p14="http://schemas.microsoft.com/office/powerpoint/2010/main" val="27033976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Lee </a:t>
            </a:r>
            <a:r>
              <a:rPr lang="en-US" dirty="0" err="1"/>
              <a:t>sedol</a:t>
            </a:r>
            <a:r>
              <a:rPr lang="en-US" dirty="0"/>
              <a:t>, but in 2023 again human defeated go (Berkeley student), human got the exploits of the system</a:t>
            </a:r>
          </a:p>
          <a:p>
            <a:r>
              <a:rPr lang="en-US" dirty="0"/>
              <a:t>Dishwasher – too much variation in environ.</a:t>
            </a:r>
          </a:p>
          <a:p>
            <a:endParaRPr lang="en-US" dirty="0"/>
          </a:p>
          <a:p>
            <a:r>
              <a:rPr lang="en-US" dirty="0"/>
              <a:t>Discover, but not prove</a:t>
            </a:r>
          </a:p>
          <a:p>
            <a:endParaRPr lang="en-US" dirty="0"/>
          </a:p>
          <a:p>
            <a:r>
              <a:rPr lang="en-US" dirty="0"/>
              <a:t>Winning art </a:t>
            </a:r>
            <a:r>
              <a:rPr lang="en-US" dirty="0" err="1"/>
              <a:t>compettion</a:t>
            </a:r>
            <a:r>
              <a:rPr lang="en-US" dirty="0"/>
              <a:t>: yes, but debate</a:t>
            </a:r>
          </a:p>
          <a:p>
            <a:endParaRPr lang="en-US" dirty="0"/>
          </a:p>
        </p:txBody>
      </p:sp>
      <p:sp>
        <p:nvSpPr>
          <p:cNvPr id="4" name="Slide Number Placeholder 3"/>
          <p:cNvSpPr>
            <a:spLocks noGrp="1"/>
          </p:cNvSpPr>
          <p:nvPr>
            <p:ph type="sldNum" sz="quarter" idx="5"/>
          </p:nvPr>
        </p:nvSpPr>
        <p:spPr/>
        <p:txBody>
          <a:bodyPr/>
          <a:lstStyle/>
          <a:p>
            <a:fld id="{63A3A49C-73BC-6C4C-9CD5-1BFA0D41FBF9}" type="slidenum">
              <a:rPr lang="en-US" smtClean="0"/>
              <a:t>88</a:t>
            </a:fld>
            <a:endParaRPr lang="en-US"/>
          </a:p>
        </p:txBody>
      </p:sp>
    </p:spTree>
    <p:extLst>
      <p:ext uri="{BB962C8B-B14F-4D97-AF65-F5344CB8AC3E}">
        <p14:creationId xmlns:p14="http://schemas.microsoft.com/office/powerpoint/2010/main" val="27033976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Lee </a:t>
            </a:r>
            <a:r>
              <a:rPr lang="en-US" dirty="0" err="1"/>
              <a:t>sedol</a:t>
            </a:r>
            <a:r>
              <a:rPr lang="en-US" dirty="0"/>
              <a:t>, but in 2023 again human defeated go (Berkeley student), human got the exploits of the system</a:t>
            </a:r>
          </a:p>
          <a:p>
            <a:r>
              <a:rPr lang="en-US" dirty="0"/>
              <a:t>Dishwasher – too much variation in environ.</a:t>
            </a:r>
          </a:p>
          <a:p>
            <a:endParaRPr lang="en-US" dirty="0"/>
          </a:p>
          <a:p>
            <a:r>
              <a:rPr lang="en-US" dirty="0"/>
              <a:t>Discover, but not prove</a:t>
            </a:r>
          </a:p>
          <a:p>
            <a:endParaRPr lang="en-US" dirty="0"/>
          </a:p>
          <a:p>
            <a:r>
              <a:rPr lang="en-US" dirty="0"/>
              <a:t>Winning art </a:t>
            </a:r>
            <a:r>
              <a:rPr lang="en-US" dirty="0" err="1"/>
              <a:t>compettion</a:t>
            </a:r>
            <a:r>
              <a:rPr lang="en-US" dirty="0"/>
              <a:t>: yes, but debate</a:t>
            </a:r>
          </a:p>
          <a:p>
            <a:endParaRPr lang="en-US" dirty="0"/>
          </a:p>
        </p:txBody>
      </p:sp>
      <p:sp>
        <p:nvSpPr>
          <p:cNvPr id="4" name="Slide Number Placeholder 3"/>
          <p:cNvSpPr>
            <a:spLocks noGrp="1"/>
          </p:cNvSpPr>
          <p:nvPr>
            <p:ph type="sldNum" sz="quarter" idx="5"/>
          </p:nvPr>
        </p:nvSpPr>
        <p:spPr/>
        <p:txBody>
          <a:bodyPr/>
          <a:lstStyle/>
          <a:p>
            <a:fld id="{63A3A49C-73BC-6C4C-9CD5-1BFA0D41FBF9}" type="slidenum">
              <a:rPr lang="en-US" smtClean="0"/>
              <a:t>89</a:t>
            </a:fld>
            <a:endParaRPr lang="en-US"/>
          </a:p>
        </p:txBody>
      </p:sp>
    </p:spTree>
    <p:extLst>
      <p:ext uri="{BB962C8B-B14F-4D97-AF65-F5344CB8AC3E}">
        <p14:creationId xmlns:p14="http://schemas.microsoft.com/office/powerpoint/2010/main" val="2703397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E1A55A-0E83-4E99-9650-DE6451884856}" type="slidenum">
              <a:rPr lang="en-US" smtClean="0"/>
              <a:t>23</a:t>
            </a:fld>
            <a:endParaRPr lang="en-US"/>
          </a:p>
        </p:txBody>
      </p:sp>
    </p:spTree>
    <p:extLst>
      <p:ext uri="{BB962C8B-B14F-4D97-AF65-F5344CB8AC3E}">
        <p14:creationId xmlns:p14="http://schemas.microsoft.com/office/powerpoint/2010/main" val="6049246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Lee </a:t>
            </a:r>
            <a:r>
              <a:rPr lang="en-US" dirty="0" err="1"/>
              <a:t>sedol</a:t>
            </a:r>
            <a:r>
              <a:rPr lang="en-US" dirty="0"/>
              <a:t>, but in 2023 again human defeated go (Berkeley student), human got the exploits of the system</a:t>
            </a:r>
          </a:p>
          <a:p>
            <a:r>
              <a:rPr lang="en-US" dirty="0"/>
              <a:t>Dishwasher – too much variation in environ.</a:t>
            </a:r>
          </a:p>
          <a:p>
            <a:endParaRPr lang="en-US" dirty="0"/>
          </a:p>
          <a:p>
            <a:r>
              <a:rPr lang="en-US" dirty="0"/>
              <a:t>Discover, but not prove</a:t>
            </a:r>
          </a:p>
          <a:p>
            <a:endParaRPr lang="en-US" dirty="0"/>
          </a:p>
          <a:p>
            <a:r>
              <a:rPr lang="en-US" dirty="0"/>
              <a:t>Winning art </a:t>
            </a:r>
            <a:r>
              <a:rPr lang="en-US" dirty="0" err="1"/>
              <a:t>compettion</a:t>
            </a:r>
            <a:r>
              <a:rPr lang="en-US" dirty="0"/>
              <a:t>: yes, but debate</a:t>
            </a:r>
          </a:p>
          <a:p>
            <a:endParaRPr lang="en-US" dirty="0"/>
          </a:p>
        </p:txBody>
      </p:sp>
      <p:sp>
        <p:nvSpPr>
          <p:cNvPr id="4" name="Slide Number Placeholder 3"/>
          <p:cNvSpPr>
            <a:spLocks noGrp="1"/>
          </p:cNvSpPr>
          <p:nvPr>
            <p:ph type="sldNum" sz="quarter" idx="5"/>
          </p:nvPr>
        </p:nvSpPr>
        <p:spPr/>
        <p:txBody>
          <a:bodyPr/>
          <a:lstStyle/>
          <a:p>
            <a:fld id="{63A3A49C-73BC-6C4C-9CD5-1BFA0D41FBF9}" type="slidenum">
              <a:rPr lang="en-US" smtClean="0"/>
              <a:t>90</a:t>
            </a:fld>
            <a:endParaRPr lang="en-US"/>
          </a:p>
        </p:txBody>
      </p:sp>
    </p:spTree>
    <p:extLst>
      <p:ext uri="{BB962C8B-B14F-4D97-AF65-F5344CB8AC3E}">
        <p14:creationId xmlns:p14="http://schemas.microsoft.com/office/powerpoint/2010/main" val="27033976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Lee </a:t>
            </a:r>
            <a:r>
              <a:rPr lang="en-US" dirty="0" err="1"/>
              <a:t>sedol</a:t>
            </a:r>
            <a:r>
              <a:rPr lang="en-US" dirty="0"/>
              <a:t>, but in 2023 again human defeated go (Berkeley student), human got the exploits of the system</a:t>
            </a:r>
          </a:p>
          <a:p>
            <a:r>
              <a:rPr lang="en-US" dirty="0"/>
              <a:t>Dishwasher – too much variation in environ.</a:t>
            </a:r>
          </a:p>
          <a:p>
            <a:endParaRPr lang="en-US" dirty="0"/>
          </a:p>
          <a:p>
            <a:r>
              <a:rPr lang="en-US" dirty="0"/>
              <a:t>Discover, but not prove</a:t>
            </a:r>
          </a:p>
          <a:p>
            <a:endParaRPr lang="en-US" dirty="0"/>
          </a:p>
          <a:p>
            <a:r>
              <a:rPr lang="en-US" dirty="0"/>
              <a:t>Winning art </a:t>
            </a:r>
            <a:r>
              <a:rPr lang="en-US" dirty="0" err="1"/>
              <a:t>compettion</a:t>
            </a:r>
            <a:r>
              <a:rPr lang="en-US" dirty="0"/>
              <a:t>: yes, but debate</a:t>
            </a:r>
          </a:p>
          <a:p>
            <a:endParaRPr lang="en-US" dirty="0"/>
          </a:p>
        </p:txBody>
      </p:sp>
      <p:sp>
        <p:nvSpPr>
          <p:cNvPr id="4" name="Slide Number Placeholder 3"/>
          <p:cNvSpPr>
            <a:spLocks noGrp="1"/>
          </p:cNvSpPr>
          <p:nvPr>
            <p:ph type="sldNum" sz="quarter" idx="5"/>
          </p:nvPr>
        </p:nvSpPr>
        <p:spPr/>
        <p:txBody>
          <a:bodyPr/>
          <a:lstStyle/>
          <a:p>
            <a:fld id="{63A3A49C-73BC-6C4C-9CD5-1BFA0D41FBF9}" type="slidenum">
              <a:rPr lang="en-US" smtClean="0"/>
              <a:t>91</a:t>
            </a:fld>
            <a:endParaRPr lang="en-US"/>
          </a:p>
        </p:txBody>
      </p:sp>
    </p:spTree>
    <p:extLst>
      <p:ext uri="{BB962C8B-B14F-4D97-AF65-F5344CB8AC3E}">
        <p14:creationId xmlns:p14="http://schemas.microsoft.com/office/powerpoint/2010/main" val="27033976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Lee </a:t>
            </a:r>
            <a:r>
              <a:rPr lang="en-US" dirty="0" err="1"/>
              <a:t>sedol</a:t>
            </a:r>
            <a:r>
              <a:rPr lang="en-US" dirty="0"/>
              <a:t>, but in 2023 again human defeated go (Berkeley student), human got the exploits of the system</a:t>
            </a:r>
          </a:p>
          <a:p>
            <a:r>
              <a:rPr lang="en-US" dirty="0"/>
              <a:t>Dishwasher – too much variation in environ.</a:t>
            </a:r>
          </a:p>
          <a:p>
            <a:endParaRPr lang="en-US" dirty="0"/>
          </a:p>
          <a:p>
            <a:r>
              <a:rPr lang="en-US" dirty="0"/>
              <a:t>Discover, but not prove</a:t>
            </a:r>
          </a:p>
          <a:p>
            <a:endParaRPr lang="en-US" dirty="0"/>
          </a:p>
          <a:p>
            <a:r>
              <a:rPr lang="en-US" dirty="0"/>
              <a:t>Winning art </a:t>
            </a:r>
            <a:r>
              <a:rPr lang="en-US" dirty="0" err="1"/>
              <a:t>compettion</a:t>
            </a:r>
            <a:r>
              <a:rPr lang="en-US" dirty="0"/>
              <a:t>: yes, but debate</a:t>
            </a:r>
          </a:p>
          <a:p>
            <a:endParaRPr lang="en-US" dirty="0"/>
          </a:p>
        </p:txBody>
      </p:sp>
      <p:sp>
        <p:nvSpPr>
          <p:cNvPr id="4" name="Slide Number Placeholder 3"/>
          <p:cNvSpPr>
            <a:spLocks noGrp="1"/>
          </p:cNvSpPr>
          <p:nvPr>
            <p:ph type="sldNum" sz="quarter" idx="5"/>
          </p:nvPr>
        </p:nvSpPr>
        <p:spPr/>
        <p:txBody>
          <a:bodyPr/>
          <a:lstStyle/>
          <a:p>
            <a:fld id="{63A3A49C-73BC-6C4C-9CD5-1BFA0D41FBF9}" type="slidenum">
              <a:rPr lang="en-US" smtClean="0"/>
              <a:t>92</a:t>
            </a:fld>
            <a:endParaRPr lang="en-US"/>
          </a:p>
        </p:txBody>
      </p:sp>
    </p:spTree>
    <p:extLst>
      <p:ext uri="{BB962C8B-B14F-4D97-AF65-F5344CB8AC3E}">
        <p14:creationId xmlns:p14="http://schemas.microsoft.com/office/powerpoint/2010/main" val="27033976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Lee </a:t>
            </a:r>
            <a:r>
              <a:rPr lang="en-US" dirty="0" err="1"/>
              <a:t>sedol</a:t>
            </a:r>
            <a:r>
              <a:rPr lang="en-US" dirty="0"/>
              <a:t>, but in 2023 again human defeated go (Berkeley student), human got the exploits of the system</a:t>
            </a:r>
          </a:p>
          <a:p>
            <a:r>
              <a:rPr lang="en-US" dirty="0"/>
              <a:t>Dishwasher – too much variation in environ.</a:t>
            </a:r>
          </a:p>
          <a:p>
            <a:endParaRPr lang="en-US" dirty="0"/>
          </a:p>
          <a:p>
            <a:r>
              <a:rPr lang="en-US" dirty="0"/>
              <a:t>Discover, but not prove</a:t>
            </a:r>
          </a:p>
          <a:p>
            <a:endParaRPr lang="en-US" dirty="0"/>
          </a:p>
          <a:p>
            <a:r>
              <a:rPr lang="en-US" dirty="0"/>
              <a:t>Winning art </a:t>
            </a:r>
            <a:r>
              <a:rPr lang="en-US" dirty="0" err="1"/>
              <a:t>compettion</a:t>
            </a:r>
            <a:r>
              <a:rPr lang="en-US" dirty="0"/>
              <a:t>: yes, but debate</a:t>
            </a:r>
          </a:p>
          <a:p>
            <a:endParaRPr lang="en-US" dirty="0"/>
          </a:p>
        </p:txBody>
      </p:sp>
      <p:sp>
        <p:nvSpPr>
          <p:cNvPr id="4" name="Slide Number Placeholder 3"/>
          <p:cNvSpPr>
            <a:spLocks noGrp="1"/>
          </p:cNvSpPr>
          <p:nvPr>
            <p:ph type="sldNum" sz="quarter" idx="5"/>
          </p:nvPr>
        </p:nvSpPr>
        <p:spPr/>
        <p:txBody>
          <a:bodyPr/>
          <a:lstStyle/>
          <a:p>
            <a:fld id="{63A3A49C-73BC-6C4C-9CD5-1BFA0D41FBF9}" type="slidenum">
              <a:rPr lang="en-US" smtClean="0"/>
              <a:t>93</a:t>
            </a:fld>
            <a:endParaRPr lang="en-US"/>
          </a:p>
        </p:txBody>
      </p:sp>
    </p:spTree>
    <p:extLst>
      <p:ext uri="{BB962C8B-B14F-4D97-AF65-F5344CB8AC3E}">
        <p14:creationId xmlns:p14="http://schemas.microsoft.com/office/powerpoint/2010/main" val="27033976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physically</a:t>
            </a:r>
            <a:r>
              <a:rPr lang="en-US" baseline="0" dirty="0"/>
              <a:t> wrong, shouldn’t eat beehive</a:t>
            </a:r>
          </a:p>
          <a:p>
            <a:endParaRPr lang="en-US" baseline="0" dirty="0"/>
          </a:p>
          <a:p>
            <a:r>
              <a:rPr lang="en-US" baseline="0" dirty="0"/>
              <a:t>2 – forgot that in drowning not the force is most important but the </a:t>
            </a:r>
            <a:r>
              <a:rPr lang="en-US" baseline="0" dirty="0" err="1"/>
              <a:t>drownee</a:t>
            </a:r>
            <a:endParaRPr lang="en-US" baseline="0" dirty="0"/>
          </a:p>
          <a:p>
            <a:endParaRPr lang="en-US" baseline="0" dirty="0"/>
          </a:p>
          <a:p>
            <a:r>
              <a:rPr lang="en-US" baseline="0" dirty="0"/>
              <a:t>3 – not physically wrong, not wrong in a language way, but wrong in the sense that it’s not aware of what is relevant to communicate and what is not</a:t>
            </a:r>
          </a:p>
          <a:p>
            <a:endParaRPr lang="en-US" baseline="0" dirty="0"/>
          </a:p>
          <a:p>
            <a:r>
              <a:rPr lang="en-US" baseline="0" dirty="0" err="1"/>
              <a:t>Siri</a:t>
            </a:r>
            <a:r>
              <a:rPr lang="en-US" baseline="0" dirty="0"/>
              <a:t> – is that progress?</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94</a:t>
            </a:fld>
            <a:endParaRPr lang="en-US"/>
          </a:p>
        </p:txBody>
      </p:sp>
    </p:spTree>
    <p:extLst>
      <p:ext uri="{BB962C8B-B14F-4D97-AF65-F5344CB8AC3E}">
        <p14:creationId xmlns:p14="http://schemas.microsoft.com/office/powerpoint/2010/main" val="18488983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physically</a:t>
            </a:r>
            <a:r>
              <a:rPr lang="en-US" baseline="0" dirty="0"/>
              <a:t> wrong, shouldn’t eat beehive</a:t>
            </a:r>
          </a:p>
          <a:p>
            <a:endParaRPr lang="en-US" baseline="0" dirty="0"/>
          </a:p>
          <a:p>
            <a:r>
              <a:rPr lang="en-US" baseline="0" dirty="0"/>
              <a:t>2 – forgot that in drowning not the force is most important but the </a:t>
            </a:r>
            <a:r>
              <a:rPr lang="en-US" baseline="0" dirty="0" err="1"/>
              <a:t>drownee</a:t>
            </a:r>
            <a:endParaRPr lang="en-US" baseline="0" dirty="0"/>
          </a:p>
          <a:p>
            <a:endParaRPr lang="en-US" baseline="0" dirty="0"/>
          </a:p>
          <a:p>
            <a:r>
              <a:rPr lang="en-US" baseline="0" dirty="0"/>
              <a:t>3 – not physically wrong, not wrong in a language way, but wrong in the sense that it’s not aware of what is relevant to communicate and what is not</a:t>
            </a:r>
          </a:p>
          <a:p>
            <a:endParaRPr lang="en-US" baseline="0" dirty="0"/>
          </a:p>
          <a:p>
            <a:r>
              <a:rPr lang="en-US" baseline="0" dirty="0" err="1"/>
              <a:t>Siri</a:t>
            </a:r>
            <a:r>
              <a:rPr lang="en-US" baseline="0" dirty="0"/>
              <a:t> – is that progress?</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95</a:t>
            </a:fld>
            <a:endParaRPr lang="en-US"/>
          </a:p>
        </p:txBody>
      </p:sp>
    </p:spTree>
    <p:extLst>
      <p:ext uri="{BB962C8B-B14F-4D97-AF65-F5344CB8AC3E}">
        <p14:creationId xmlns:p14="http://schemas.microsoft.com/office/powerpoint/2010/main" val="18488983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physically</a:t>
            </a:r>
            <a:r>
              <a:rPr lang="en-US" baseline="0" dirty="0"/>
              <a:t> wrong, shouldn’t eat beehive</a:t>
            </a:r>
          </a:p>
          <a:p>
            <a:endParaRPr lang="en-US" baseline="0" dirty="0"/>
          </a:p>
          <a:p>
            <a:r>
              <a:rPr lang="en-US" baseline="0" dirty="0"/>
              <a:t>2 – forgot that in drowning not the force is most important but the </a:t>
            </a:r>
            <a:r>
              <a:rPr lang="en-US" baseline="0" dirty="0" err="1"/>
              <a:t>drownee</a:t>
            </a:r>
            <a:endParaRPr lang="en-US" baseline="0" dirty="0"/>
          </a:p>
          <a:p>
            <a:endParaRPr lang="en-US" baseline="0" dirty="0"/>
          </a:p>
          <a:p>
            <a:r>
              <a:rPr lang="en-US" baseline="0" dirty="0"/>
              <a:t>3 – not physically wrong, not wrong in a language way, but wrong in the sense that it’s not aware of what is relevant to communicate and what is not</a:t>
            </a:r>
          </a:p>
          <a:p>
            <a:endParaRPr lang="en-US" baseline="0" dirty="0"/>
          </a:p>
          <a:p>
            <a:r>
              <a:rPr lang="en-US" baseline="0" dirty="0" err="1"/>
              <a:t>Siri</a:t>
            </a:r>
            <a:r>
              <a:rPr lang="en-US" baseline="0" dirty="0"/>
              <a:t> – is that progress?</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96</a:t>
            </a:fld>
            <a:endParaRPr lang="en-US"/>
          </a:p>
        </p:txBody>
      </p:sp>
    </p:spTree>
    <p:extLst>
      <p:ext uri="{BB962C8B-B14F-4D97-AF65-F5344CB8AC3E}">
        <p14:creationId xmlns:p14="http://schemas.microsoft.com/office/powerpoint/2010/main" val="18488983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physically</a:t>
            </a:r>
            <a:r>
              <a:rPr lang="en-US" baseline="0" dirty="0"/>
              <a:t> wrong, shouldn’t eat beehive</a:t>
            </a:r>
          </a:p>
          <a:p>
            <a:endParaRPr lang="en-US" baseline="0" dirty="0"/>
          </a:p>
          <a:p>
            <a:r>
              <a:rPr lang="en-US" baseline="0" dirty="0"/>
              <a:t>2 – forgot that in drowning not the force is most important but the </a:t>
            </a:r>
            <a:r>
              <a:rPr lang="en-US" baseline="0" dirty="0" err="1"/>
              <a:t>drownee</a:t>
            </a:r>
            <a:endParaRPr lang="en-US" baseline="0" dirty="0"/>
          </a:p>
          <a:p>
            <a:endParaRPr lang="en-US" baseline="0" dirty="0"/>
          </a:p>
          <a:p>
            <a:r>
              <a:rPr lang="en-US" baseline="0" dirty="0"/>
              <a:t>3 – not physically wrong, not wrong in a language way, but wrong in the sense that it’s not aware of what is relevant to communicate and what is not</a:t>
            </a:r>
          </a:p>
          <a:p>
            <a:endParaRPr lang="en-US" baseline="0" dirty="0"/>
          </a:p>
          <a:p>
            <a:r>
              <a:rPr lang="en-US" baseline="0" dirty="0" err="1"/>
              <a:t>Siri</a:t>
            </a:r>
            <a:r>
              <a:rPr lang="en-US" baseline="0" dirty="0"/>
              <a:t> – is that progress?</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97</a:t>
            </a:fld>
            <a:endParaRPr lang="en-US"/>
          </a:p>
        </p:txBody>
      </p:sp>
    </p:spTree>
    <p:extLst>
      <p:ext uri="{BB962C8B-B14F-4D97-AF65-F5344CB8AC3E}">
        <p14:creationId xmlns:p14="http://schemas.microsoft.com/office/powerpoint/2010/main" val="18488983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physically</a:t>
            </a:r>
            <a:r>
              <a:rPr lang="en-US" baseline="0" dirty="0"/>
              <a:t> wrong, shouldn’t eat beehive</a:t>
            </a:r>
          </a:p>
          <a:p>
            <a:endParaRPr lang="en-US" baseline="0" dirty="0"/>
          </a:p>
          <a:p>
            <a:r>
              <a:rPr lang="en-US" baseline="0" dirty="0"/>
              <a:t>2 – forgot that in drowning not the force is most important but the </a:t>
            </a:r>
            <a:r>
              <a:rPr lang="en-US" baseline="0" dirty="0" err="1"/>
              <a:t>drownee</a:t>
            </a:r>
            <a:endParaRPr lang="en-US" baseline="0" dirty="0"/>
          </a:p>
          <a:p>
            <a:endParaRPr lang="en-US" baseline="0" dirty="0"/>
          </a:p>
          <a:p>
            <a:r>
              <a:rPr lang="en-US" baseline="0" dirty="0"/>
              <a:t>3 – not physically wrong, not wrong in a language way, but wrong in the sense that it’s not aware of what is relevant to communicate and what is not</a:t>
            </a:r>
          </a:p>
          <a:p>
            <a:endParaRPr lang="en-US" baseline="0" dirty="0"/>
          </a:p>
          <a:p>
            <a:r>
              <a:rPr lang="en-US" baseline="0" dirty="0" err="1"/>
              <a:t>Siri</a:t>
            </a:r>
            <a:r>
              <a:rPr lang="en-US" baseline="0" dirty="0"/>
              <a:t> – is that progress?</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98</a:t>
            </a:fld>
            <a:endParaRPr lang="en-US"/>
          </a:p>
        </p:txBody>
      </p:sp>
    </p:spTree>
    <p:extLst>
      <p:ext uri="{BB962C8B-B14F-4D97-AF65-F5344CB8AC3E}">
        <p14:creationId xmlns:p14="http://schemas.microsoft.com/office/powerpoint/2010/main" val="18488983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physically</a:t>
            </a:r>
            <a:r>
              <a:rPr lang="en-US" baseline="0" dirty="0"/>
              <a:t> wrong, shouldn’t eat beehive</a:t>
            </a:r>
          </a:p>
          <a:p>
            <a:endParaRPr lang="en-US" baseline="0" dirty="0"/>
          </a:p>
          <a:p>
            <a:r>
              <a:rPr lang="en-US" baseline="0" dirty="0"/>
              <a:t>2 – forgot that in drowning not the force is most important but the </a:t>
            </a:r>
            <a:r>
              <a:rPr lang="en-US" baseline="0" dirty="0" err="1"/>
              <a:t>drownee</a:t>
            </a:r>
            <a:endParaRPr lang="en-US" baseline="0" dirty="0"/>
          </a:p>
          <a:p>
            <a:endParaRPr lang="en-US" baseline="0" dirty="0"/>
          </a:p>
          <a:p>
            <a:r>
              <a:rPr lang="en-US" baseline="0" dirty="0"/>
              <a:t>3 – not physically wrong, not wrong in a language way, but wrong in the sense that it’s not aware of what is relevant to communicate and what is not</a:t>
            </a:r>
          </a:p>
          <a:p>
            <a:endParaRPr lang="en-US" baseline="0" dirty="0"/>
          </a:p>
          <a:p>
            <a:r>
              <a:rPr lang="en-US" baseline="0" dirty="0" err="1"/>
              <a:t>Siri</a:t>
            </a:r>
            <a:r>
              <a:rPr lang="en-US" baseline="0" dirty="0"/>
              <a:t> – is that progress?</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99</a:t>
            </a:fld>
            <a:endParaRPr lang="en-US"/>
          </a:p>
        </p:txBody>
      </p:sp>
    </p:spTree>
    <p:extLst>
      <p:ext uri="{BB962C8B-B14F-4D97-AF65-F5344CB8AC3E}">
        <p14:creationId xmlns:p14="http://schemas.microsoft.com/office/powerpoint/2010/main" val="1848898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charset="0"/>
                <a:ea typeface="ＭＳ Ｐゴシック" charset="0"/>
              </a:rPr>
              <a:t>E.g., C5 decision tree software, Weka Machine learning environments</a:t>
            </a:r>
          </a:p>
          <a:p>
            <a:endParaRPr lang="en-US" dirty="0"/>
          </a:p>
        </p:txBody>
      </p:sp>
      <p:sp>
        <p:nvSpPr>
          <p:cNvPr id="4" name="Slide Number Placeholder 3"/>
          <p:cNvSpPr>
            <a:spLocks noGrp="1"/>
          </p:cNvSpPr>
          <p:nvPr>
            <p:ph type="sldNum" sz="quarter" idx="5"/>
          </p:nvPr>
        </p:nvSpPr>
        <p:spPr/>
        <p:txBody>
          <a:bodyPr/>
          <a:lstStyle/>
          <a:p>
            <a:fld id="{63A3A49C-73BC-6C4C-9CD5-1BFA0D41FBF9}" type="slidenum">
              <a:rPr lang="en-US" smtClean="0"/>
              <a:t>24</a:t>
            </a:fld>
            <a:endParaRPr lang="en-US"/>
          </a:p>
        </p:txBody>
      </p:sp>
    </p:spTree>
    <p:extLst>
      <p:ext uri="{BB962C8B-B14F-4D97-AF65-F5344CB8AC3E}">
        <p14:creationId xmlns:p14="http://schemas.microsoft.com/office/powerpoint/2010/main" val="40066463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physically</a:t>
            </a:r>
            <a:r>
              <a:rPr lang="en-US" baseline="0" dirty="0"/>
              <a:t> wrong, shouldn’t eat beehive</a:t>
            </a:r>
          </a:p>
          <a:p>
            <a:endParaRPr lang="en-US" baseline="0" dirty="0"/>
          </a:p>
          <a:p>
            <a:r>
              <a:rPr lang="en-US" baseline="0" dirty="0"/>
              <a:t>2 – forgot that in drowning not the force is most important but the </a:t>
            </a:r>
            <a:r>
              <a:rPr lang="en-US" baseline="0" dirty="0" err="1"/>
              <a:t>drownee</a:t>
            </a:r>
            <a:endParaRPr lang="en-US" baseline="0" dirty="0"/>
          </a:p>
          <a:p>
            <a:endParaRPr lang="en-US" baseline="0" dirty="0"/>
          </a:p>
          <a:p>
            <a:r>
              <a:rPr lang="en-US" baseline="0" dirty="0"/>
              <a:t>3 – not physically wrong, not wrong in a language way, but wrong in the sense that it’s not aware of what is relevant to communicate and what is not</a:t>
            </a:r>
          </a:p>
          <a:p>
            <a:endParaRPr lang="en-US" baseline="0" dirty="0"/>
          </a:p>
          <a:p>
            <a:r>
              <a:rPr lang="en-US" baseline="0" dirty="0" err="1"/>
              <a:t>Siri</a:t>
            </a:r>
            <a:r>
              <a:rPr lang="en-US" baseline="0" dirty="0"/>
              <a:t> – is that progress?</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100</a:t>
            </a:fld>
            <a:endParaRPr lang="en-US"/>
          </a:p>
        </p:txBody>
      </p:sp>
    </p:spTree>
    <p:extLst>
      <p:ext uri="{BB962C8B-B14F-4D97-AF65-F5344CB8AC3E}">
        <p14:creationId xmlns:p14="http://schemas.microsoft.com/office/powerpoint/2010/main" val="18488983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101</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102</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103</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104</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105</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Pioxels</a:t>
            </a:r>
            <a:r>
              <a:rPr lang="en-US" dirty="0"/>
              <a:t> – info/decision</a:t>
            </a:r>
          </a:p>
          <a:p>
            <a:r>
              <a:rPr lang="en-US" dirty="0"/>
              <a:t>3d understanding</a:t>
            </a:r>
          </a:p>
        </p:txBody>
      </p:sp>
      <p:sp>
        <p:nvSpPr>
          <p:cNvPr id="4" name="Slide Number Placeholder 3"/>
          <p:cNvSpPr>
            <a:spLocks noGrp="1"/>
          </p:cNvSpPr>
          <p:nvPr>
            <p:ph type="sldNum" sz="quarter" idx="5"/>
          </p:nvPr>
        </p:nvSpPr>
        <p:spPr/>
        <p:txBody>
          <a:bodyPr/>
          <a:lstStyle/>
          <a:p>
            <a:fld id="{63A3A49C-73BC-6C4C-9CD5-1BFA0D41FBF9}" type="slidenum">
              <a:rPr lang="en-US" smtClean="0"/>
              <a:t>106</a:t>
            </a:fld>
            <a:endParaRPr lang="en-US"/>
          </a:p>
        </p:txBody>
      </p:sp>
    </p:spTree>
    <p:extLst>
      <p:ext uri="{BB962C8B-B14F-4D97-AF65-F5344CB8AC3E}">
        <p14:creationId xmlns:p14="http://schemas.microsoft.com/office/powerpoint/2010/main" val="171196868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Yeah, Kasparov</a:t>
            </a:r>
            <a:r>
              <a:rPr lang="en-US" baseline="0" dirty="0"/>
              <a:t> comment probably says more about humans than about computers</a:t>
            </a:r>
          </a:p>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109</a:t>
            </a:fld>
            <a:endParaRPr lang="en-US"/>
          </a:p>
        </p:txBody>
      </p:sp>
    </p:spTree>
    <p:extLst>
      <p:ext uri="{BB962C8B-B14F-4D97-AF65-F5344CB8AC3E}">
        <p14:creationId xmlns:p14="http://schemas.microsoft.com/office/powerpoint/2010/main" val="270187679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Yeah, Kasparov</a:t>
            </a:r>
            <a:r>
              <a:rPr lang="en-US" baseline="0" dirty="0"/>
              <a:t> comment probably says more about humans than about computers</a:t>
            </a:r>
          </a:p>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110</a:t>
            </a:fld>
            <a:endParaRPr lang="en-US"/>
          </a:p>
        </p:txBody>
      </p:sp>
    </p:spTree>
    <p:extLst>
      <p:ext uri="{BB962C8B-B14F-4D97-AF65-F5344CB8AC3E}">
        <p14:creationId xmlns:p14="http://schemas.microsoft.com/office/powerpoint/2010/main" val="27018767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Yeah, Kasparov</a:t>
            </a:r>
            <a:r>
              <a:rPr lang="en-US" baseline="0" dirty="0"/>
              <a:t> comment probably says more about humans than about computers</a:t>
            </a:r>
          </a:p>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111</a:t>
            </a:fld>
            <a:endParaRPr lang="en-US"/>
          </a:p>
        </p:txBody>
      </p:sp>
    </p:spTree>
    <p:extLst>
      <p:ext uri="{BB962C8B-B14F-4D97-AF65-F5344CB8AC3E}">
        <p14:creationId xmlns:p14="http://schemas.microsoft.com/office/powerpoint/2010/main" val="2701876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are these? C3PO,</a:t>
            </a:r>
            <a:r>
              <a:rPr lang="en-US" baseline="0" dirty="0"/>
              <a:t> what does he do?  Essentially </a:t>
            </a:r>
            <a:r>
              <a:rPr lang="en-US" baseline="0" dirty="0" err="1"/>
              <a:t>google</a:t>
            </a:r>
            <a:r>
              <a:rPr lang="en-US" baseline="0" dirty="0"/>
              <a:t> translate, (but with anxiety disorder!)</a:t>
            </a:r>
          </a:p>
          <a:p>
            <a:r>
              <a:rPr lang="en-US" baseline="0" dirty="0" err="1"/>
              <a:t>Smal</a:t>
            </a:r>
            <a:r>
              <a:rPr lang="en-US" baseline="0" dirty="0"/>
              <a:t> guy? R2D2 – what does he do, yeah, not so sure</a:t>
            </a:r>
          </a:p>
          <a:p>
            <a:endParaRPr lang="en-US" baseline="0" dirty="0"/>
          </a:p>
          <a:p>
            <a:r>
              <a:rPr lang="en-US" baseline="0" dirty="0"/>
              <a:t>Things got darker: machines come back from the future – to kill us!</a:t>
            </a:r>
          </a:p>
          <a:p>
            <a:endParaRPr lang="en-US" baseline="0" dirty="0"/>
          </a:p>
          <a:p>
            <a:r>
              <a:rPr lang="en-US" baseline="0" dirty="0"/>
              <a:t>90’s : software is scary</a:t>
            </a:r>
          </a:p>
          <a:p>
            <a:endParaRPr lang="en-US" baseline="0" dirty="0"/>
          </a:p>
          <a:p>
            <a:r>
              <a:rPr lang="en-US" baseline="0" dirty="0"/>
              <a:t>Basic fear about what technology might do ?</a:t>
            </a:r>
          </a:p>
          <a:p>
            <a:endParaRPr lang="en-US" baseline="0" dirty="0"/>
          </a:p>
          <a:p>
            <a:r>
              <a:rPr lang="en-US" baseline="0" dirty="0"/>
              <a:t>What if we can’t even tell technology apart from ourselves?</a:t>
            </a:r>
          </a:p>
          <a:p>
            <a:endParaRPr lang="en-US" baseline="0" dirty="0"/>
          </a:p>
          <a:p>
            <a:r>
              <a:rPr lang="en-US" baseline="0" dirty="0"/>
              <a:t>OR maybe it’ll look really different and snarky</a:t>
            </a:r>
          </a:p>
          <a:p>
            <a:endParaRPr lang="en-US" baseline="0" dirty="0"/>
          </a:p>
          <a:p>
            <a:r>
              <a:rPr lang="en-US" baseline="0" dirty="0"/>
              <a:t>Some exceptions like wall-E, positive view of technology (but maybe not of us humans!)</a:t>
            </a:r>
          </a:p>
          <a:p>
            <a:endParaRPr lang="en-US" baseline="0" dirty="0"/>
          </a:p>
          <a:p>
            <a:r>
              <a:rPr lang="en-US" baseline="0" dirty="0"/>
              <a:t>But mostly a worry</a:t>
            </a:r>
          </a:p>
          <a:p>
            <a:r>
              <a:rPr lang="en-US" baseline="0" dirty="0"/>
              <a:t>White Vision</a:t>
            </a:r>
          </a:p>
          <a:p>
            <a:r>
              <a:rPr lang="en-US" baseline="0" dirty="0"/>
              <a:t>DC: Red Tornado</a:t>
            </a:r>
          </a:p>
          <a:p>
            <a:endParaRPr lang="en-US" baseline="0" dirty="0"/>
          </a:p>
          <a:p>
            <a:endParaRPr lang="en-US" baseline="0" dirty="0"/>
          </a:p>
          <a:p>
            <a:r>
              <a:rPr lang="en-US" baseline="0" dirty="0"/>
              <a:t>[not very worried myself, at least at present]</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31</a:t>
            </a:fld>
            <a:endParaRPr lang="en-US"/>
          </a:p>
        </p:txBody>
      </p:sp>
    </p:spTree>
    <p:extLst>
      <p:ext uri="{BB962C8B-B14F-4D97-AF65-F5344CB8AC3E}">
        <p14:creationId xmlns:p14="http://schemas.microsoft.com/office/powerpoint/2010/main" val="277103303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Yeah, Kasparov</a:t>
            </a:r>
            <a:r>
              <a:rPr lang="en-US" baseline="0" dirty="0"/>
              <a:t> comment probably says more about humans than about computers</a:t>
            </a:r>
          </a:p>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112</a:t>
            </a:fld>
            <a:endParaRPr lang="en-US"/>
          </a:p>
        </p:txBody>
      </p:sp>
    </p:spTree>
    <p:extLst>
      <p:ext uri="{BB962C8B-B14F-4D97-AF65-F5344CB8AC3E}">
        <p14:creationId xmlns:p14="http://schemas.microsoft.com/office/powerpoint/2010/main" val="270187679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Yeah, Kasparov</a:t>
            </a:r>
            <a:r>
              <a:rPr lang="en-US" baseline="0" dirty="0"/>
              <a:t> comment probably says more about humans than about computers</a:t>
            </a:r>
          </a:p>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113</a:t>
            </a:fld>
            <a:endParaRPr lang="en-US"/>
          </a:p>
        </p:txBody>
      </p:sp>
    </p:spTree>
    <p:extLst>
      <p:ext uri="{BB962C8B-B14F-4D97-AF65-F5344CB8AC3E}">
        <p14:creationId xmlns:p14="http://schemas.microsoft.com/office/powerpoint/2010/main" val="270187679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Yeah, Kasparov</a:t>
            </a:r>
            <a:r>
              <a:rPr lang="en-US" baseline="0" dirty="0"/>
              <a:t> comment probably says more about humans than about computers</a:t>
            </a:r>
          </a:p>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114</a:t>
            </a:fld>
            <a:endParaRPr lang="en-US"/>
          </a:p>
        </p:txBody>
      </p:sp>
    </p:spTree>
    <p:extLst>
      <p:ext uri="{BB962C8B-B14F-4D97-AF65-F5344CB8AC3E}">
        <p14:creationId xmlns:p14="http://schemas.microsoft.com/office/powerpoint/2010/main" val="27018767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Yeah, Kasparov</a:t>
            </a:r>
            <a:r>
              <a:rPr lang="en-US" baseline="0" dirty="0"/>
              <a:t> comment probably says more about humans than about computers</a:t>
            </a:r>
          </a:p>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115</a:t>
            </a:fld>
            <a:endParaRPr lang="en-US"/>
          </a:p>
        </p:txBody>
      </p:sp>
    </p:spTree>
    <p:extLst>
      <p:ext uri="{BB962C8B-B14F-4D97-AF65-F5344CB8AC3E}">
        <p14:creationId xmlns:p14="http://schemas.microsoft.com/office/powerpoint/2010/main" val="270187679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
          <p:cNvSpPr>
            <a:spLocks noGrp="1" noRot="1" noChangeAspect="1" noChangeArrowheads="1" noTextEdit="1"/>
          </p:cNvSpPr>
          <p:nvPr>
            <p:ph type="sldImg"/>
          </p:nvPr>
        </p:nvSpPr>
        <p:spPr>
          <a:xfrm>
            <a:off x="138113" y="766763"/>
            <a:ext cx="6823075" cy="3838575"/>
          </a:xfrm>
          <a:solidFill>
            <a:srgbClr val="FFFFFF"/>
          </a:solidFill>
          <a:ln/>
        </p:spPr>
      </p:sp>
      <p:sp>
        <p:nvSpPr>
          <p:cNvPr id="41987" name="Rectangle 2"/>
          <p:cNvSpPr>
            <a:spLocks noGrp="1" noChangeArrowheads="1"/>
          </p:cNvSpPr>
          <p:nvPr>
            <p:ph type="body" idx="1"/>
          </p:nvPr>
        </p:nvSpPr>
        <p:spPr>
          <a:xfrm>
            <a:off x="709613" y="4860925"/>
            <a:ext cx="5680075" cy="4606925"/>
          </a:xfrm>
          <a:noFill/>
          <a:ln/>
        </p:spPr>
        <p:txBody>
          <a:bodyPr/>
          <a:lstStyle/>
          <a:p>
            <a:r>
              <a:rPr lang="en-US">
                <a:latin typeface="Helvetica" charset="0"/>
                <a:cs typeface="Helvetica" charset="0"/>
                <a:sym typeface="Helvetica" charset="0"/>
              </a:rPr>
              <a:t>All applications can be thought of as decision making or useful sub-components of decision making</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www.theverge.com</a:t>
            </a:r>
            <a:r>
              <a:rPr lang="en-US" dirty="0"/>
              <a:t>/2016/3/14/11219258/google-</a:t>
            </a:r>
            <a:r>
              <a:rPr lang="en-US" dirty="0" err="1"/>
              <a:t>deepmind</a:t>
            </a:r>
            <a:r>
              <a:rPr lang="en-US" dirty="0"/>
              <a:t>-</a:t>
            </a:r>
            <a:r>
              <a:rPr lang="en-US" dirty="0" err="1"/>
              <a:t>alphago</a:t>
            </a:r>
            <a:r>
              <a:rPr lang="en-US" dirty="0"/>
              <a:t>-go-challenge-ai-future</a:t>
            </a:r>
          </a:p>
        </p:txBody>
      </p:sp>
      <p:sp>
        <p:nvSpPr>
          <p:cNvPr id="4" name="Slide Number Placeholder 3"/>
          <p:cNvSpPr>
            <a:spLocks noGrp="1"/>
          </p:cNvSpPr>
          <p:nvPr>
            <p:ph type="sldNum" sz="quarter" idx="5"/>
          </p:nvPr>
        </p:nvSpPr>
        <p:spPr/>
        <p:txBody>
          <a:bodyPr/>
          <a:lstStyle/>
          <a:p>
            <a:fld id="{63A3A49C-73BC-6C4C-9CD5-1BFA0D41FBF9}" type="slidenum">
              <a:rPr lang="en-US" smtClean="0"/>
              <a:t>118</a:t>
            </a:fld>
            <a:endParaRPr lang="en-US"/>
          </a:p>
        </p:txBody>
      </p:sp>
    </p:spTree>
    <p:extLst>
      <p:ext uri="{BB962C8B-B14F-4D97-AF65-F5344CB8AC3E}">
        <p14:creationId xmlns:p14="http://schemas.microsoft.com/office/powerpoint/2010/main" val="42110404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www.theverge.com</a:t>
            </a:r>
            <a:r>
              <a:rPr lang="en-US" dirty="0"/>
              <a:t>/2016/3/14/11219258/google-</a:t>
            </a:r>
            <a:r>
              <a:rPr lang="en-US" dirty="0" err="1"/>
              <a:t>deepmind</a:t>
            </a:r>
            <a:r>
              <a:rPr lang="en-US" dirty="0"/>
              <a:t>-</a:t>
            </a:r>
            <a:r>
              <a:rPr lang="en-US" dirty="0" err="1"/>
              <a:t>alphago</a:t>
            </a:r>
            <a:r>
              <a:rPr lang="en-US" dirty="0"/>
              <a:t>-go-challenge-ai-future</a:t>
            </a:r>
          </a:p>
        </p:txBody>
      </p:sp>
      <p:sp>
        <p:nvSpPr>
          <p:cNvPr id="4" name="Slide Number Placeholder 3"/>
          <p:cNvSpPr>
            <a:spLocks noGrp="1"/>
          </p:cNvSpPr>
          <p:nvPr>
            <p:ph type="sldNum" sz="quarter" idx="5"/>
          </p:nvPr>
        </p:nvSpPr>
        <p:spPr/>
        <p:txBody>
          <a:bodyPr/>
          <a:lstStyle/>
          <a:p>
            <a:fld id="{63A3A49C-73BC-6C4C-9CD5-1BFA0D41FBF9}" type="slidenum">
              <a:rPr lang="en-US" smtClean="0"/>
              <a:t>119</a:t>
            </a:fld>
            <a:endParaRPr lang="en-US"/>
          </a:p>
        </p:txBody>
      </p:sp>
    </p:spTree>
    <p:extLst>
      <p:ext uri="{BB962C8B-B14F-4D97-AF65-F5344CB8AC3E}">
        <p14:creationId xmlns:p14="http://schemas.microsoft.com/office/powerpoint/2010/main" val="421104042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www.theverge.com</a:t>
            </a:r>
            <a:r>
              <a:rPr lang="en-US" dirty="0"/>
              <a:t>/2016/3/14/11219258/google-</a:t>
            </a:r>
            <a:r>
              <a:rPr lang="en-US" dirty="0" err="1"/>
              <a:t>deepmind</a:t>
            </a:r>
            <a:r>
              <a:rPr lang="en-US" dirty="0"/>
              <a:t>-</a:t>
            </a:r>
            <a:r>
              <a:rPr lang="en-US" dirty="0" err="1"/>
              <a:t>alphago</a:t>
            </a:r>
            <a:r>
              <a:rPr lang="en-US" dirty="0"/>
              <a:t>-go-challenge-ai-future</a:t>
            </a:r>
          </a:p>
        </p:txBody>
      </p:sp>
      <p:sp>
        <p:nvSpPr>
          <p:cNvPr id="4" name="Slide Number Placeholder 3"/>
          <p:cNvSpPr>
            <a:spLocks noGrp="1"/>
          </p:cNvSpPr>
          <p:nvPr>
            <p:ph type="sldNum" sz="quarter" idx="5"/>
          </p:nvPr>
        </p:nvSpPr>
        <p:spPr/>
        <p:txBody>
          <a:bodyPr/>
          <a:lstStyle/>
          <a:p>
            <a:fld id="{63A3A49C-73BC-6C4C-9CD5-1BFA0D41FBF9}" type="slidenum">
              <a:rPr lang="en-US" smtClean="0"/>
              <a:t>120</a:t>
            </a:fld>
            <a:endParaRPr lang="en-US"/>
          </a:p>
        </p:txBody>
      </p:sp>
    </p:spTree>
    <p:extLst>
      <p:ext uri="{BB962C8B-B14F-4D97-AF65-F5344CB8AC3E}">
        <p14:creationId xmlns:p14="http://schemas.microsoft.com/office/powerpoint/2010/main" val="421104042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a:t>
            </a:r>
            <a:r>
              <a:rPr lang="en-US" dirty="0" err="1"/>
              <a:t>formal.stanford.edu</a:t>
            </a:r>
            <a:r>
              <a:rPr lang="en-US" dirty="0"/>
              <a:t>/</a:t>
            </a:r>
            <a:r>
              <a:rPr lang="en-US" dirty="0" err="1"/>
              <a:t>jmc</a:t>
            </a:r>
            <a:r>
              <a:rPr lang="en-US" dirty="0"/>
              <a:t>/</a:t>
            </a:r>
            <a:r>
              <a:rPr lang="en-US" dirty="0" err="1"/>
              <a:t>whatisai</a:t>
            </a:r>
            <a:r>
              <a:rPr lang="en-US" dirty="0"/>
              <a:t>/node2.html</a:t>
            </a:r>
          </a:p>
        </p:txBody>
      </p:sp>
      <p:sp>
        <p:nvSpPr>
          <p:cNvPr id="4" name="Slide Number Placeholder 3"/>
          <p:cNvSpPr>
            <a:spLocks noGrp="1"/>
          </p:cNvSpPr>
          <p:nvPr>
            <p:ph type="sldNum" sz="quarter" idx="5"/>
          </p:nvPr>
        </p:nvSpPr>
        <p:spPr/>
        <p:txBody>
          <a:bodyPr/>
          <a:lstStyle/>
          <a:p>
            <a:fld id="{63A3A49C-73BC-6C4C-9CD5-1BFA0D41FBF9}" type="slidenum">
              <a:rPr lang="en-US" smtClean="0"/>
              <a:t>121</a:t>
            </a:fld>
            <a:endParaRPr lang="en-US"/>
          </a:p>
        </p:txBody>
      </p:sp>
    </p:spTree>
    <p:extLst>
      <p:ext uri="{BB962C8B-B14F-4D97-AF65-F5344CB8AC3E}">
        <p14:creationId xmlns:p14="http://schemas.microsoft.com/office/powerpoint/2010/main" val="6341640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I find a sequence of best decisions for a particular situation?</a:t>
            </a:r>
          </a:p>
          <a:p>
            <a:r>
              <a:rPr lang="en-US" dirty="0"/>
              <a:t>How can I find rules (policy) to make best decisions for any situation?</a:t>
            </a:r>
          </a:p>
          <a:p>
            <a:r>
              <a:rPr lang="en-US" dirty="0"/>
              <a:t>How can I make sense of uncertainty in the world?</a:t>
            </a:r>
          </a:p>
          <a:p>
            <a:r>
              <a:rPr lang="en-US" dirty="0"/>
              <a:t>How can I learn a model of the world from data?</a:t>
            </a:r>
          </a:p>
        </p:txBody>
      </p:sp>
      <p:sp>
        <p:nvSpPr>
          <p:cNvPr id="4" name="Slide Number Placeholder 3"/>
          <p:cNvSpPr>
            <a:spLocks noGrp="1"/>
          </p:cNvSpPr>
          <p:nvPr>
            <p:ph type="sldNum" sz="quarter" idx="5"/>
          </p:nvPr>
        </p:nvSpPr>
        <p:spPr/>
        <p:txBody>
          <a:bodyPr/>
          <a:lstStyle/>
          <a:p>
            <a:fld id="{63A3A49C-73BC-6C4C-9CD5-1BFA0D41FBF9}" type="slidenum">
              <a:rPr lang="en-US" smtClean="0"/>
              <a:t>122</a:t>
            </a:fld>
            <a:endParaRPr lang="en-US"/>
          </a:p>
        </p:txBody>
      </p:sp>
    </p:spTree>
    <p:extLst>
      <p:ext uri="{BB962C8B-B14F-4D97-AF65-F5344CB8AC3E}">
        <p14:creationId xmlns:p14="http://schemas.microsoft.com/office/powerpoint/2010/main" val="4260375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are these? C3PO,</a:t>
            </a:r>
            <a:r>
              <a:rPr lang="en-US" baseline="0" dirty="0"/>
              <a:t> what does he do?  Essentially </a:t>
            </a:r>
            <a:r>
              <a:rPr lang="en-US" baseline="0" dirty="0" err="1"/>
              <a:t>google</a:t>
            </a:r>
            <a:r>
              <a:rPr lang="en-US" baseline="0" dirty="0"/>
              <a:t> translate, (but with anxiety disorder!)</a:t>
            </a:r>
          </a:p>
          <a:p>
            <a:r>
              <a:rPr lang="en-US" baseline="0" dirty="0" err="1"/>
              <a:t>Smal</a:t>
            </a:r>
            <a:r>
              <a:rPr lang="en-US" baseline="0" dirty="0"/>
              <a:t> guy? R2D2 – what does he do, yeah, not so sure</a:t>
            </a:r>
          </a:p>
          <a:p>
            <a:endParaRPr lang="en-US" baseline="0" dirty="0"/>
          </a:p>
          <a:p>
            <a:r>
              <a:rPr lang="en-US" baseline="0" dirty="0"/>
              <a:t>Things got darker: machines come back from the future – to kill us!</a:t>
            </a:r>
          </a:p>
          <a:p>
            <a:endParaRPr lang="en-US" baseline="0" dirty="0"/>
          </a:p>
          <a:p>
            <a:r>
              <a:rPr lang="en-US" baseline="0" dirty="0"/>
              <a:t>90’s : software is scary</a:t>
            </a:r>
          </a:p>
          <a:p>
            <a:endParaRPr lang="en-US" baseline="0" dirty="0"/>
          </a:p>
          <a:p>
            <a:r>
              <a:rPr lang="en-US" baseline="0" dirty="0"/>
              <a:t>Basic fear about what technology might do ?</a:t>
            </a:r>
          </a:p>
          <a:p>
            <a:endParaRPr lang="en-US" baseline="0" dirty="0"/>
          </a:p>
          <a:p>
            <a:r>
              <a:rPr lang="en-US" baseline="0" dirty="0"/>
              <a:t>What if we can’t even tell technology apart from ourselves?</a:t>
            </a:r>
          </a:p>
          <a:p>
            <a:endParaRPr lang="en-US" baseline="0" dirty="0"/>
          </a:p>
          <a:p>
            <a:r>
              <a:rPr lang="en-US" baseline="0" dirty="0"/>
              <a:t>OR maybe it’ll look really different and snarky</a:t>
            </a:r>
          </a:p>
          <a:p>
            <a:endParaRPr lang="en-US" baseline="0" dirty="0"/>
          </a:p>
          <a:p>
            <a:r>
              <a:rPr lang="en-US" baseline="0" dirty="0"/>
              <a:t>Some exceptions like wall-E, positive view of technology (but maybe not of us humans!)</a:t>
            </a:r>
          </a:p>
          <a:p>
            <a:endParaRPr lang="en-US" baseline="0" dirty="0"/>
          </a:p>
          <a:p>
            <a:r>
              <a:rPr lang="en-US" baseline="0" dirty="0"/>
              <a:t>But mostly a worry</a:t>
            </a:r>
          </a:p>
          <a:p>
            <a:r>
              <a:rPr lang="en-US" baseline="0" dirty="0"/>
              <a:t>White Vision</a:t>
            </a:r>
          </a:p>
          <a:p>
            <a:r>
              <a:rPr lang="en-US" baseline="0" dirty="0"/>
              <a:t>DC: Red Tornado</a:t>
            </a:r>
          </a:p>
          <a:p>
            <a:endParaRPr lang="en-US" baseline="0" dirty="0"/>
          </a:p>
          <a:p>
            <a:endParaRPr lang="en-US" baseline="0" dirty="0"/>
          </a:p>
          <a:p>
            <a:r>
              <a:rPr lang="en-US" baseline="0" dirty="0"/>
              <a:t>[not very worried myself, at least at present]</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32</a:t>
            </a:fld>
            <a:endParaRPr lang="en-US"/>
          </a:p>
        </p:txBody>
      </p:sp>
    </p:spTree>
    <p:extLst>
      <p:ext uri="{BB962C8B-B14F-4D97-AF65-F5344CB8AC3E}">
        <p14:creationId xmlns:p14="http://schemas.microsoft.com/office/powerpoint/2010/main" val="27710330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are these? C3PO,</a:t>
            </a:r>
            <a:r>
              <a:rPr lang="en-US" baseline="0" dirty="0"/>
              <a:t> what does he do?  Essentially </a:t>
            </a:r>
            <a:r>
              <a:rPr lang="en-US" baseline="0" dirty="0" err="1"/>
              <a:t>google</a:t>
            </a:r>
            <a:r>
              <a:rPr lang="en-US" baseline="0" dirty="0"/>
              <a:t> translate, (but with anxiety disorder!)</a:t>
            </a:r>
          </a:p>
          <a:p>
            <a:r>
              <a:rPr lang="en-US" baseline="0" dirty="0" err="1"/>
              <a:t>Smal</a:t>
            </a:r>
            <a:r>
              <a:rPr lang="en-US" baseline="0" dirty="0"/>
              <a:t> guy? R2D2 – what does he do, yeah, not so sure</a:t>
            </a:r>
          </a:p>
          <a:p>
            <a:endParaRPr lang="en-US" baseline="0" dirty="0"/>
          </a:p>
          <a:p>
            <a:r>
              <a:rPr lang="en-US" baseline="0" dirty="0"/>
              <a:t>Things got darker: machines come back from the future – to kill us!</a:t>
            </a:r>
          </a:p>
          <a:p>
            <a:endParaRPr lang="en-US" baseline="0" dirty="0"/>
          </a:p>
          <a:p>
            <a:r>
              <a:rPr lang="en-US" baseline="0" dirty="0"/>
              <a:t>90’s : software is scary</a:t>
            </a:r>
          </a:p>
          <a:p>
            <a:endParaRPr lang="en-US" baseline="0" dirty="0"/>
          </a:p>
          <a:p>
            <a:r>
              <a:rPr lang="en-US" baseline="0" dirty="0"/>
              <a:t>Basic fear about what technology might do ?</a:t>
            </a:r>
          </a:p>
          <a:p>
            <a:endParaRPr lang="en-US" baseline="0" dirty="0"/>
          </a:p>
          <a:p>
            <a:r>
              <a:rPr lang="en-US" baseline="0" dirty="0"/>
              <a:t>What if we can’t even tell technology apart from ourselves?</a:t>
            </a:r>
          </a:p>
          <a:p>
            <a:endParaRPr lang="en-US" baseline="0" dirty="0"/>
          </a:p>
          <a:p>
            <a:r>
              <a:rPr lang="en-US" baseline="0" dirty="0"/>
              <a:t>OR maybe it’ll look really different and snarky</a:t>
            </a:r>
          </a:p>
          <a:p>
            <a:endParaRPr lang="en-US" baseline="0" dirty="0"/>
          </a:p>
          <a:p>
            <a:r>
              <a:rPr lang="en-US" baseline="0" dirty="0"/>
              <a:t>Some exceptions like wall-E, positive view of technology (but maybe not of us humans!)</a:t>
            </a:r>
          </a:p>
          <a:p>
            <a:endParaRPr lang="en-US" baseline="0" dirty="0"/>
          </a:p>
          <a:p>
            <a:r>
              <a:rPr lang="en-US" baseline="0" dirty="0"/>
              <a:t>But mostly a worry</a:t>
            </a:r>
          </a:p>
          <a:p>
            <a:r>
              <a:rPr lang="en-US" baseline="0" dirty="0"/>
              <a:t>White Vision</a:t>
            </a:r>
          </a:p>
          <a:p>
            <a:r>
              <a:rPr lang="en-US" baseline="0" dirty="0"/>
              <a:t>DC: Red Tornado</a:t>
            </a:r>
          </a:p>
          <a:p>
            <a:endParaRPr lang="en-US" baseline="0" dirty="0"/>
          </a:p>
          <a:p>
            <a:endParaRPr lang="en-US" baseline="0" dirty="0"/>
          </a:p>
          <a:p>
            <a:r>
              <a:rPr lang="en-US" baseline="0" dirty="0"/>
              <a:t>[not very worried myself, at least at present]</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33</a:t>
            </a:fld>
            <a:endParaRPr lang="en-US"/>
          </a:p>
        </p:txBody>
      </p:sp>
    </p:spTree>
    <p:extLst>
      <p:ext uri="{BB962C8B-B14F-4D97-AF65-F5344CB8AC3E}">
        <p14:creationId xmlns:p14="http://schemas.microsoft.com/office/powerpoint/2010/main" val="27710330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198C-25E1-169D-B81C-CA8051AB17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D9E2F41-F605-66CB-9595-5ADE2A4379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631FFA8-F0AF-6BB2-A14D-A4F8DD178F77}"/>
              </a:ext>
            </a:extLst>
          </p:cNvPr>
          <p:cNvSpPr>
            <a:spLocks noGrp="1"/>
          </p:cNvSpPr>
          <p:nvPr>
            <p:ph type="dt" sz="half" idx="10"/>
          </p:nvPr>
        </p:nvSpPr>
        <p:spPr/>
        <p:txBody>
          <a:bodyPr/>
          <a:lstStyle/>
          <a:p>
            <a:fld id="{E6E20311-833D-7240-9AC5-EABD0F2144A9}" type="datetime1">
              <a:rPr lang="en-US" smtClean="0"/>
              <a:t>1/29/24</a:t>
            </a:fld>
            <a:endParaRPr lang="en-US"/>
          </a:p>
        </p:txBody>
      </p:sp>
      <p:sp>
        <p:nvSpPr>
          <p:cNvPr id="5" name="Footer Placeholder 4">
            <a:extLst>
              <a:ext uri="{FF2B5EF4-FFF2-40B4-BE49-F238E27FC236}">
                <a16:creationId xmlns:a16="http://schemas.microsoft.com/office/drawing/2014/main" id="{54033579-6356-0FC2-AC5B-08D81156D4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73B904-F328-2315-39F3-1BF9DF3E467B}"/>
              </a:ext>
            </a:extLst>
          </p:cNvPr>
          <p:cNvSpPr>
            <a:spLocks noGrp="1"/>
          </p:cNvSpPr>
          <p:nvPr>
            <p:ph type="sldNum" sz="quarter" idx="12"/>
          </p:nvPr>
        </p:nvSpPr>
        <p:spPr/>
        <p:txBody>
          <a:bodyPr/>
          <a:lstStyle/>
          <a:p>
            <a:fld id="{56D76A7A-62A5-044F-9376-DB33E47E8044}" type="slidenum">
              <a:rPr lang="en-US" smtClean="0"/>
              <a:t>‹#›</a:t>
            </a:fld>
            <a:endParaRPr lang="en-US"/>
          </a:p>
        </p:txBody>
      </p:sp>
    </p:spTree>
    <p:extLst>
      <p:ext uri="{BB962C8B-B14F-4D97-AF65-F5344CB8AC3E}">
        <p14:creationId xmlns:p14="http://schemas.microsoft.com/office/powerpoint/2010/main" val="2180726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8E8FD-F72F-028E-A237-17D2169F7A1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1E9B6AA-E8FC-FE75-5DC8-CBB8E1DEB5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4A1E3-E9AE-3FB5-766E-69AB0E348B5F}"/>
              </a:ext>
            </a:extLst>
          </p:cNvPr>
          <p:cNvSpPr>
            <a:spLocks noGrp="1"/>
          </p:cNvSpPr>
          <p:nvPr>
            <p:ph type="dt" sz="half" idx="10"/>
          </p:nvPr>
        </p:nvSpPr>
        <p:spPr/>
        <p:txBody>
          <a:bodyPr/>
          <a:lstStyle/>
          <a:p>
            <a:fld id="{D06F86FC-37CC-C846-AB13-795C5708D21E}" type="datetime1">
              <a:rPr lang="en-US" smtClean="0"/>
              <a:t>1/29/24</a:t>
            </a:fld>
            <a:endParaRPr lang="en-US"/>
          </a:p>
        </p:txBody>
      </p:sp>
      <p:sp>
        <p:nvSpPr>
          <p:cNvPr id="5" name="Footer Placeholder 4">
            <a:extLst>
              <a:ext uri="{FF2B5EF4-FFF2-40B4-BE49-F238E27FC236}">
                <a16:creationId xmlns:a16="http://schemas.microsoft.com/office/drawing/2014/main" id="{6E2EEF04-80C1-B287-F833-5EBC4787B4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C16B23-50B2-D0AA-1B02-E3C1D9EF38E2}"/>
              </a:ext>
            </a:extLst>
          </p:cNvPr>
          <p:cNvSpPr>
            <a:spLocks noGrp="1"/>
          </p:cNvSpPr>
          <p:nvPr>
            <p:ph type="sldNum" sz="quarter" idx="12"/>
          </p:nvPr>
        </p:nvSpPr>
        <p:spPr/>
        <p:txBody>
          <a:bodyPr/>
          <a:lstStyle/>
          <a:p>
            <a:fld id="{56D76A7A-62A5-044F-9376-DB33E47E8044}" type="slidenum">
              <a:rPr lang="en-US" smtClean="0"/>
              <a:t>‹#›</a:t>
            </a:fld>
            <a:endParaRPr lang="en-US"/>
          </a:p>
        </p:txBody>
      </p:sp>
    </p:spTree>
    <p:extLst>
      <p:ext uri="{BB962C8B-B14F-4D97-AF65-F5344CB8AC3E}">
        <p14:creationId xmlns:p14="http://schemas.microsoft.com/office/powerpoint/2010/main" val="3013939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E40A51-E452-587F-ECBA-168F0133AA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BAAD36A-82B6-79AF-C014-16C1E5DE6A4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0F0FD8-E55A-0A60-5579-8B52A8D136E9}"/>
              </a:ext>
            </a:extLst>
          </p:cNvPr>
          <p:cNvSpPr>
            <a:spLocks noGrp="1"/>
          </p:cNvSpPr>
          <p:nvPr>
            <p:ph type="dt" sz="half" idx="10"/>
          </p:nvPr>
        </p:nvSpPr>
        <p:spPr/>
        <p:txBody>
          <a:bodyPr/>
          <a:lstStyle/>
          <a:p>
            <a:fld id="{50846C61-7B0B-EC4A-BC6A-6D1AD15DAE55}" type="datetime1">
              <a:rPr lang="en-US" smtClean="0"/>
              <a:t>1/29/24</a:t>
            </a:fld>
            <a:endParaRPr lang="en-US"/>
          </a:p>
        </p:txBody>
      </p:sp>
      <p:sp>
        <p:nvSpPr>
          <p:cNvPr id="5" name="Footer Placeholder 4">
            <a:extLst>
              <a:ext uri="{FF2B5EF4-FFF2-40B4-BE49-F238E27FC236}">
                <a16:creationId xmlns:a16="http://schemas.microsoft.com/office/drawing/2014/main" id="{51D2A2CD-CBF9-3056-CE46-B82AB716EB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5A138D-FB4E-95F3-5E0B-3E34DD11C2C1}"/>
              </a:ext>
            </a:extLst>
          </p:cNvPr>
          <p:cNvSpPr>
            <a:spLocks noGrp="1"/>
          </p:cNvSpPr>
          <p:nvPr>
            <p:ph type="sldNum" sz="quarter" idx="12"/>
          </p:nvPr>
        </p:nvSpPr>
        <p:spPr/>
        <p:txBody>
          <a:bodyPr/>
          <a:lstStyle/>
          <a:p>
            <a:fld id="{56D76A7A-62A5-044F-9376-DB33E47E8044}" type="slidenum">
              <a:rPr lang="en-US" smtClean="0"/>
              <a:t>‹#›</a:t>
            </a:fld>
            <a:endParaRPr lang="en-US"/>
          </a:p>
        </p:txBody>
      </p:sp>
    </p:spTree>
    <p:extLst>
      <p:ext uri="{BB962C8B-B14F-4D97-AF65-F5344CB8AC3E}">
        <p14:creationId xmlns:p14="http://schemas.microsoft.com/office/powerpoint/2010/main" val="12327662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1BF42743-56E7-3A42-B812-9529A38B7683}"/>
              </a:ext>
            </a:extLst>
          </p:cNvPr>
          <p:cNvSpPr>
            <a:spLocks noGrp="1"/>
          </p:cNvSpPr>
          <p:nvPr>
            <p:ph type="dt" sz="half" idx="10"/>
          </p:nvPr>
        </p:nvSpPr>
        <p:spPr>
          <a:xfrm>
            <a:off x="609600" y="6356351"/>
            <a:ext cx="2844800" cy="365125"/>
          </a:xfrm>
          <a:prstGeom prst="rect">
            <a:avLst/>
          </a:prstGeom>
        </p:spPr>
        <p:txBody>
          <a:bodyPr vert="horz" wrap="square" lIns="91440" tIns="45720" rIns="91440" bIns="45720" numCol="1" anchor="t" anchorCtr="0" compatLnSpc="1">
            <a:prstTxWarp prst="textNoShape">
              <a:avLst/>
            </a:prstTxWarp>
          </a:bodyPr>
          <a:lstStyle>
            <a:lvl1pPr>
              <a:defRPr>
                <a:latin typeface="Times New Roman" charset="0"/>
                <a:ea typeface="ＭＳ Ｐゴシック" charset="0"/>
                <a:cs typeface="ＭＳ Ｐゴシック" charset="0"/>
              </a:defRPr>
            </a:lvl1pPr>
          </a:lstStyle>
          <a:p>
            <a:pPr>
              <a:defRPr/>
            </a:pPr>
            <a:endParaRPr lang="en-US"/>
          </a:p>
        </p:txBody>
      </p:sp>
      <p:sp>
        <p:nvSpPr>
          <p:cNvPr id="5" name="Footer Placeholder 4">
            <a:extLst>
              <a:ext uri="{FF2B5EF4-FFF2-40B4-BE49-F238E27FC236}">
                <a16:creationId xmlns:a16="http://schemas.microsoft.com/office/drawing/2014/main" id="{66EDA732-E52D-834F-8B30-86A510E4975E}"/>
              </a:ext>
            </a:extLst>
          </p:cNvPr>
          <p:cNvSpPr>
            <a:spLocks noGrp="1"/>
          </p:cNvSpPr>
          <p:nvPr>
            <p:ph type="ftr" sz="quarter" idx="11"/>
          </p:nvPr>
        </p:nvSpPr>
        <p:spPr>
          <a:xfrm>
            <a:off x="4165600" y="6356351"/>
            <a:ext cx="3860800" cy="365125"/>
          </a:xfrm>
          <a:prstGeom prst="rect">
            <a:avLst/>
          </a:prstGeom>
        </p:spPr>
        <p:txBody>
          <a:bodyPr vert="horz" wrap="square" lIns="91440" tIns="45720" rIns="91440" bIns="45720" numCol="1" anchor="t" anchorCtr="0" compatLnSpc="1">
            <a:prstTxWarp prst="textNoShape">
              <a:avLst/>
            </a:prstTxWarp>
          </a:bodyPr>
          <a:lstStyle>
            <a:lvl1pPr>
              <a:defRPr>
                <a:latin typeface="Times New Roman" charset="0"/>
                <a:ea typeface="ＭＳ Ｐゴシック" charset="0"/>
                <a:cs typeface="ＭＳ Ｐゴシック" charset="0"/>
              </a:defRPr>
            </a:lvl1pPr>
          </a:lstStyle>
          <a:p>
            <a:pPr>
              <a:defRPr/>
            </a:pPr>
            <a:endParaRPr lang="en-US"/>
          </a:p>
        </p:txBody>
      </p:sp>
      <p:sp>
        <p:nvSpPr>
          <p:cNvPr id="6" name="Slide Number Placeholder 5">
            <a:extLst>
              <a:ext uri="{FF2B5EF4-FFF2-40B4-BE49-F238E27FC236}">
                <a16:creationId xmlns:a16="http://schemas.microsoft.com/office/drawing/2014/main" id="{77BFE15E-CEEA-5D4A-ACA6-B8907AE78610}"/>
              </a:ext>
            </a:extLst>
          </p:cNvPr>
          <p:cNvSpPr>
            <a:spLocks noGrp="1"/>
          </p:cNvSpPr>
          <p:nvPr>
            <p:ph type="sldNum" sz="quarter" idx="12"/>
          </p:nvPr>
        </p:nvSpPr>
        <p:spPr>
          <a:xfrm>
            <a:off x="8737600" y="6356351"/>
            <a:ext cx="28448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E57EA834-8581-5A4C-AA24-01DCB91703E4}" type="slidenum">
              <a:rPr lang="en-US" altLang="en-US"/>
              <a:pPr/>
              <a:t>‹#›</a:t>
            </a:fld>
            <a:endParaRPr lang="en-US" altLang="en-US"/>
          </a:p>
        </p:txBody>
      </p:sp>
    </p:spTree>
    <p:extLst>
      <p:ext uri="{BB962C8B-B14F-4D97-AF65-F5344CB8AC3E}">
        <p14:creationId xmlns:p14="http://schemas.microsoft.com/office/powerpoint/2010/main" val="19274810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70CC9F-C2C4-1E4D-A696-4516F3EAE992}"/>
              </a:ext>
            </a:extLst>
          </p:cNvPr>
          <p:cNvSpPr>
            <a:spLocks noGrp="1"/>
          </p:cNvSpPr>
          <p:nvPr>
            <p:ph type="dt" sz="half" idx="10"/>
          </p:nvPr>
        </p:nvSpPr>
        <p:spPr>
          <a:xfrm>
            <a:off x="609600" y="6356351"/>
            <a:ext cx="2844800" cy="365125"/>
          </a:xfrm>
          <a:prstGeom prst="rect">
            <a:avLst/>
          </a:prstGeom>
        </p:spPr>
        <p:txBody>
          <a:bodyPr vert="horz" wrap="square" lIns="91440" tIns="45720" rIns="91440" bIns="45720" numCol="1" anchor="t" anchorCtr="0" compatLnSpc="1">
            <a:prstTxWarp prst="textNoShape">
              <a:avLst/>
            </a:prstTxWarp>
          </a:bodyPr>
          <a:lstStyle>
            <a:lvl1pPr>
              <a:defRPr>
                <a:latin typeface="Times New Roman" charset="0"/>
                <a:ea typeface="ＭＳ Ｐゴシック" charset="0"/>
                <a:cs typeface="ＭＳ Ｐゴシック" charset="0"/>
              </a:defRPr>
            </a:lvl1pPr>
          </a:lstStyle>
          <a:p>
            <a:pPr>
              <a:defRPr/>
            </a:pPr>
            <a:endParaRPr lang="en-US"/>
          </a:p>
        </p:txBody>
      </p:sp>
      <p:sp>
        <p:nvSpPr>
          <p:cNvPr id="5" name="Footer Placeholder 4">
            <a:extLst>
              <a:ext uri="{FF2B5EF4-FFF2-40B4-BE49-F238E27FC236}">
                <a16:creationId xmlns:a16="http://schemas.microsoft.com/office/drawing/2014/main" id="{693438BA-AE50-9D42-BB99-C4190F9E2DF2}"/>
              </a:ext>
            </a:extLst>
          </p:cNvPr>
          <p:cNvSpPr>
            <a:spLocks noGrp="1"/>
          </p:cNvSpPr>
          <p:nvPr>
            <p:ph type="ftr" sz="quarter" idx="11"/>
          </p:nvPr>
        </p:nvSpPr>
        <p:spPr>
          <a:xfrm>
            <a:off x="4165600" y="6356351"/>
            <a:ext cx="3860800" cy="365125"/>
          </a:xfrm>
          <a:prstGeom prst="rect">
            <a:avLst/>
          </a:prstGeom>
        </p:spPr>
        <p:txBody>
          <a:bodyPr vert="horz" wrap="square" lIns="91440" tIns="45720" rIns="91440" bIns="45720" numCol="1" anchor="t" anchorCtr="0" compatLnSpc="1">
            <a:prstTxWarp prst="textNoShape">
              <a:avLst/>
            </a:prstTxWarp>
          </a:bodyPr>
          <a:lstStyle>
            <a:lvl1pPr>
              <a:defRPr>
                <a:latin typeface="Times New Roman" charset="0"/>
                <a:ea typeface="ＭＳ Ｐゴシック" charset="0"/>
                <a:cs typeface="ＭＳ Ｐゴシック" charset="0"/>
              </a:defRPr>
            </a:lvl1pPr>
          </a:lstStyle>
          <a:p>
            <a:pPr>
              <a:defRPr/>
            </a:pPr>
            <a:endParaRPr lang="en-US"/>
          </a:p>
        </p:txBody>
      </p:sp>
      <p:sp>
        <p:nvSpPr>
          <p:cNvPr id="6" name="Slide Number Placeholder 5">
            <a:extLst>
              <a:ext uri="{FF2B5EF4-FFF2-40B4-BE49-F238E27FC236}">
                <a16:creationId xmlns:a16="http://schemas.microsoft.com/office/drawing/2014/main" id="{5DF114A1-8EDC-6642-99D8-AFD5042917A8}"/>
              </a:ext>
            </a:extLst>
          </p:cNvPr>
          <p:cNvSpPr>
            <a:spLocks noGrp="1"/>
          </p:cNvSpPr>
          <p:nvPr>
            <p:ph type="sldNum" sz="quarter" idx="12"/>
          </p:nvPr>
        </p:nvSpPr>
        <p:spPr>
          <a:xfrm>
            <a:off x="8737600" y="6356351"/>
            <a:ext cx="28448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8180357C-CEA1-1A49-99B8-3705F1735172}" type="slidenum">
              <a:rPr lang="en-US" altLang="en-US"/>
              <a:pPr/>
              <a:t>‹#›</a:t>
            </a:fld>
            <a:endParaRPr lang="en-US" altLang="en-US"/>
          </a:p>
        </p:txBody>
      </p:sp>
    </p:spTree>
    <p:extLst>
      <p:ext uri="{BB962C8B-B14F-4D97-AF65-F5344CB8AC3E}">
        <p14:creationId xmlns:p14="http://schemas.microsoft.com/office/powerpoint/2010/main" val="41698659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499C1DD-7354-5F46-AA2E-A13AA7C2CD37}"/>
              </a:ext>
            </a:extLst>
          </p:cNvPr>
          <p:cNvSpPr>
            <a:spLocks noGrp="1"/>
          </p:cNvSpPr>
          <p:nvPr>
            <p:ph type="dt" sz="half" idx="10"/>
          </p:nvPr>
        </p:nvSpPr>
        <p:spPr>
          <a:xfrm>
            <a:off x="609600" y="6356351"/>
            <a:ext cx="2844800" cy="365125"/>
          </a:xfrm>
          <a:prstGeom prst="rect">
            <a:avLst/>
          </a:prstGeom>
        </p:spPr>
        <p:txBody>
          <a:bodyPr vert="horz" wrap="square" lIns="91440" tIns="45720" rIns="91440" bIns="45720" numCol="1" anchor="t" anchorCtr="0" compatLnSpc="1">
            <a:prstTxWarp prst="textNoShape">
              <a:avLst/>
            </a:prstTxWarp>
          </a:bodyPr>
          <a:lstStyle>
            <a:lvl1pPr>
              <a:defRPr>
                <a:latin typeface="Times New Roman" charset="0"/>
                <a:ea typeface="ＭＳ Ｐゴシック" charset="0"/>
                <a:cs typeface="ＭＳ Ｐゴシック" charset="0"/>
              </a:defRPr>
            </a:lvl1pPr>
          </a:lstStyle>
          <a:p>
            <a:pPr>
              <a:defRPr/>
            </a:pPr>
            <a:endParaRPr lang="en-US"/>
          </a:p>
        </p:txBody>
      </p:sp>
      <p:sp>
        <p:nvSpPr>
          <p:cNvPr id="5" name="Footer Placeholder 4">
            <a:extLst>
              <a:ext uri="{FF2B5EF4-FFF2-40B4-BE49-F238E27FC236}">
                <a16:creationId xmlns:a16="http://schemas.microsoft.com/office/drawing/2014/main" id="{60A59CCC-63A8-944F-B148-CF4EFE512ACB}"/>
              </a:ext>
            </a:extLst>
          </p:cNvPr>
          <p:cNvSpPr>
            <a:spLocks noGrp="1"/>
          </p:cNvSpPr>
          <p:nvPr>
            <p:ph type="ftr" sz="quarter" idx="11"/>
          </p:nvPr>
        </p:nvSpPr>
        <p:spPr>
          <a:xfrm>
            <a:off x="4165600" y="6356351"/>
            <a:ext cx="3860800" cy="365125"/>
          </a:xfrm>
          <a:prstGeom prst="rect">
            <a:avLst/>
          </a:prstGeom>
        </p:spPr>
        <p:txBody>
          <a:bodyPr vert="horz" wrap="square" lIns="91440" tIns="45720" rIns="91440" bIns="45720" numCol="1" anchor="t" anchorCtr="0" compatLnSpc="1">
            <a:prstTxWarp prst="textNoShape">
              <a:avLst/>
            </a:prstTxWarp>
          </a:bodyPr>
          <a:lstStyle>
            <a:lvl1pPr>
              <a:defRPr>
                <a:latin typeface="Times New Roman" charset="0"/>
                <a:ea typeface="ＭＳ Ｐゴシック" charset="0"/>
                <a:cs typeface="ＭＳ Ｐゴシック" charset="0"/>
              </a:defRPr>
            </a:lvl1pPr>
          </a:lstStyle>
          <a:p>
            <a:pPr>
              <a:defRPr/>
            </a:pPr>
            <a:endParaRPr lang="en-US"/>
          </a:p>
        </p:txBody>
      </p:sp>
      <p:sp>
        <p:nvSpPr>
          <p:cNvPr id="6" name="Slide Number Placeholder 5">
            <a:extLst>
              <a:ext uri="{FF2B5EF4-FFF2-40B4-BE49-F238E27FC236}">
                <a16:creationId xmlns:a16="http://schemas.microsoft.com/office/drawing/2014/main" id="{C3F99352-286A-4E44-98A3-ED8BC46DAC63}"/>
              </a:ext>
            </a:extLst>
          </p:cNvPr>
          <p:cNvSpPr>
            <a:spLocks noGrp="1"/>
          </p:cNvSpPr>
          <p:nvPr>
            <p:ph type="sldNum" sz="quarter" idx="12"/>
          </p:nvPr>
        </p:nvSpPr>
        <p:spPr>
          <a:xfrm>
            <a:off x="8737600" y="6356351"/>
            <a:ext cx="28448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7810C1F8-5B0D-B84E-9570-9244D3E1A070}" type="slidenum">
              <a:rPr lang="en-US" altLang="en-US"/>
              <a:pPr/>
              <a:t>‹#›</a:t>
            </a:fld>
            <a:endParaRPr lang="en-US" altLang="en-US"/>
          </a:p>
        </p:txBody>
      </p:sp>
    </p:spTree>
    <p:extLst>
      <p:ext uri="{BB962C8B-B14F-4D97-AF65-F5344CB8AC3E}">
        <p14:creationId xmlns:p14="http://schemas.microsoft.com/office/powerpoint/2010/main" val="31492088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4DCC2C-C092-8A49-AD9D-9A450FBDFEE5}"/>
              </a:ext>
            </a:extLst>
          </p:cNvPr>
          <p:cNvSpPr>
            <a:spLocks noGrp="1"/>
          </p:cNvSpPr>
          <p:nvPr>
            <p:ph type="dt" sz="half" idx="10"/>
          </p:nvPr>
        </p:nvSpPr>
        <p:spPr>
          <a:xfrm>
            <a:off x="609600" y="6356351"/>
            <a:ext cx="2844800" cy="365125"/>
          </a:xfrm>
          <a:prstGeom prst="rect">
            <a:avLst/>
          </a:prstGeom>
        </p:spPr>
        <p:txBody>
          <a:bodyPr vert="horz" wrap="square" lIns="91440" tIns="45720" rIns="91440" bIns="45720" numCol="1" anchor="t" anchorCtr="0" compatLnSpc="1">
            <a:prstTxWarp prst="textNoShape">
              <a:avLst/>
            </a:prstTxWarp>
          </a:bodyPr>
          <a:lstStyle>
            <a:lvl1pPr>
              <a:defRPr>
                <a:latin typeface="Times New Roman" charset="0"/>
                <a:ea typeface="ＭＳ Ｐゴシック" charset="0"/>
                <a:cs typeface="ＭＳ Ｐゴシック" charset="0"/>
              </a:defRPr>
            </a:lvl1pPr>
          </a:lstStyle>
          <a:p>
            <a:pPr>
              <a:defRPr/>
            </a:pPr>
            <a:endParaRPr lang="en-US"/>
          </a:p>
        </p:txBody>
      </p:sp>
      <p:sp>
        <p:nvSpPr>
          <p:cNvPr id="6" name="Footer Placeholder 5">
            <a:extLst>
              <a:ext uri="{FF2B5EF4-FFF2-40B4-BE49-F238E27FC236}">
                <a16:creationId xmlns:a16="http://schemas.microsoft.com/office/drawing/2014/main" id="{15727313-7056-7A46-856D-F76DD109BF1C}"/>
              </a:ext>
            </a:extLst>
          </p:cNvPr>
          <p:cNvSpPr>
            <a:spLocks noGrp="1"/>
          </p:cNvSpPr>
          <p:nvPr>
            <p:ph type="ftr" sz="quarter" idx="11"/>
          </p:nvPr>
        </p:nvSpPr>
        <p:spPr>
          <a:xfrm>
            <a:off x="4165600" y="6356351"/>
            <a:ext cx="3860800" cy="365125"/>
          </a:xfrm>
          <a:prstGeom prst="rect">
            <a:avLst/>
          </a:prstGeom>
        </p:spPr>
        <p:txBody>
          <a:bodyPr vert="horz" wrap="square" lIns="91440" tIns="45720" rIns="91440" bIns="45720" numCol="1" anchor="t" anchorCtr="0" compatLnSpc="1">
            <a:prstTxWarp prst="textNoShape">
              <a:avLst/>
            </a:prstTxWarp>
          </a:bodyPr>
          <a:lstStyle>
            <a:lvl1pPr>
              <a:defRPr>
                <a:latin typeface="Times New Roman"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EBB5F4C0-1148-774B-88E5-40A0E19995A8}"/>
              </a:ext>
            </a:extLst>
          </p:cNvPr>
          <p:cNvSpPr>
            <a:spLocks noGrp="1"/>
          </p:cNvSpPr>
          <p:nvPr>
            <p:ph type="sldNum" sz="quarter" idx="12"/>
          </p:nvPr>
        </p:nvSpPr>
        <p:spPr>
          <a:xfrm>
            <a:off x="8737600" y="6356351"/>
            <a:ext cx="28448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DF2666C3-52BC-6440-A968-E7399C3DD368}" type="slidenum">
              <a:rPr lang="en-US" altLang="en-US"/>
              <a:pPr/>
              <a:t>‹#›</a:t>
            </a:fld>
            <a:endParaRPr lang="en-US" altLang="en-US"/>
          </a:p>
        </p:txBody>
      </p:sp>
    </p:spTree>
    <p:extLst>
      <p:ext uri="{BB962C8B-B14F-4D97-AF65-F5344CB8AC3E}">
        <p14:creationId xmlns:p14="http://schemas.microsoft.com/office/powerpoint/2010/main" val="1043128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09C6A7-20FF-D244-8C09-70E6ED8C2CC5}"/>
              </a:ext>
            </a:extLst>
          </p:cNvPr>
          <p:cNvSpPr>
            <a:spLocks noGrp="1"/>
          </p:cNvSpPr>
          <p:nvPr>
            <p:ph type="dt" sz="half" idx="10"/>
          </p:nvPr>
        </p:nvSpPr>
        <p:spPr>
          <a:xfrm>
            <a:off x="609600" y="6356351"/>
            <a:ext cx="2844800" cy="365125"/>
          </a:xfrm>
          <a:prstGeom prst="rect">
            <a:avLst/>
          </a:prstGeom>
        </p:spPr>
        <p:txBody>
          <a:bodyPr vert="horz" wrap="square" lIns="91440" tIns="45720" rIns="91440" bIns="45720" numCol="1" anchor="t" anchorCtr="0" compatLnSpc="1">
            <a:prstTxWarp prst="textNoShape">
              <a:avLst/>
            </a:prstTxWarp>
          </a:bodyPr>
          <a:lstStyle>
            <a:lvl1pPr>
              <a:defRPr>
                <a:latin typeface="Times New Roman" charset="0"/>
                <a:ea typeface="ＭＳ Ｐゴシック" charset="0"/>
                <a:cs typeface="ＭＳ Ｐゴシック" charset="0"/>
              </a:defRPr>
            </a:lvl1pPr>
          </a:lstStyle>
          <a:p>
            <a:pPr>
              <a:defRPr/>
            </a:pPr>
            <a:endParaRPr lang="en-US"/>
          </a:p>
        </p:txBody>
      </p:sp>
      <p:sp>
        <p:nvSpPr>
          <p:cNvPr id="8" name="Footer Placeholder 7">
            <a:extLst>
              <a:ext uri="{FF2B5EF4-FFF2-40B4-BE49-F238E27FC236}">
                <a16:creationId xmlns:a16="http://schemas.microsoft.com/office/drawing/2014/main" id="{A4FA3C72-E3C1-224D-9795-962E8831125E}"/>
              </a:ext>
            </a:extLst>
          </p:cNvPr>
          <p:cNvSpPr>
            <a:spLocks noGrp="1"/>
          </p:cNvSpPr>
          <p:nvPr>
            <p:ph type="ftr" sz="quarter" idx="11"/>
          </p:nvPr>
        </p:nvSpPr>
        <p:spPr>
          <a:xfrm>
            <a:off x="4165600" y="6356351"/>
            <a:ext cx="3860800" cy="365125"/>
          </a:xfrm>
          <a:prstGeom prst="rect">
            <a:avLst/>
          </a:prstGeom>
        </p:spPr>
        <p:txBody>
          <a:bodyPr vert="horz" wrap="square" lIns="91440" tIns="45720" rIns="91440" bIns="45720" numCol="1" anchor="t" anchorCtr="0" compatLnSpc="1">
            <a:prstTxWarp prst="textNoShape">
              <a:avLst/>
            </a:prstTxWarp>
          </a:bodyPr>
          <a:lstStyle>
            <a:lvl1pPr>
              <a:defRPr>
                <a:latin typeface="Times New Roman" charset="0"/>
                <a:ea typeface="ＭＳ Ｐゴシック" charset="0"/>
                <a:cs typeface="ＭＳ Ｐゴシック" charset="0"/>
              </a:defRPr>
            </a:lvl1pPr>
          </a:lstStyle>
          <a:p>
            <a:pPr>
              <a:defRPr/>
            </a:pPr>
            <a:endParaRPr lang="en-US"/>
          </a:p>
        </p:txBody>
      </p:sp>
      <p:sp>
        <p:nvSpPr>
          <p:cNvPr id="9" name="Slide Number Placeholder 8">
            <a:extLst>
              <a:ext uri="{FF2B5EF4-FFF2-40B4-BE49-F238E27FC236}">
                <a16:creationId xmlns:a16="http://schemas.microsoft.com/office/drawing/2014/main" id="{95CF2109-42B9-A745-9DAB-C2085EB24F14}"/>
              </a:ext>
            </a:extLst>
          </p:cNvPr>
          <p:cNvSpPr>
            <a:spLocks noGrp="1"/>
          </p:cNvSpPr>
          <p:nvPr>
            <p:ph type="sldNum" sz="quarter" idx="12"/>
          </p:nvPr>
        </p:nvSpPr>
        <p:spPr>
          <a:xfrm>
            <a:off x="8737600" y="6356351"/>
            <a:ext cx="28448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71E0DED1-1C3F-D54F-BC73-5F9A88FC7EFD}" type="slidenum">
              <a:rPr lang="en-US" altLang="en-US"/>
              <a:pPr/>
              <a:t>‹#›</a:t>
            </a:fld>
            <a:endParaRPr lang="en-US" altLang="en-US"/>
          </a:p>
        </p:txBody>
      </p:sp>
    </p:spTree>
    <p:extLst>
      <p:ext uri="{BB962C8B-B14F-4D97-AF65-F5344CB8AC3E}">
        <p14:creationId xmlns:p14="http://schemas.microsoft.com/office/powerpoint/2010/main" val="18281605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FFD34CD-BB97-AD4A-AFD6-BF6F2915EA09}"/>
              </a:ext>
            </a:extLst>
          </p:cNvPr>
          <p:cNvSpPr>
            <a:spLocks noGrp="1"/>
          </p:cNvSpPr>
          <p:nvPr>
            <p:ph type="dt" sz="half" idx="10"/>
          </p:nvPr>
        </p:nvSpPr>
        <p:spPr>
          <a:xfrm>
            <a:off x="609600" y="6356351"/>
            <a:ext cx="2844800" cy="365125"/>
          </a:xfrm>
          <a:prstGeom prst="rect">
            <a:avLst/>
          </a:prstGeom>
        </p:spPr>
        <p:txBody>
          <a:bodyPr vert="horz" wrap="square" lIns="91440" tIns="45720" rIns="91440" bIns="45720" numCol="1" anchor="t" anchorCtr="0" compatLnSpc="1">
            <a:prstTxWarp prst="textNoShape">
              <a:avLst/>
            </a:prstTxWarp>
          </a:bodyPr>
          <a:lstStyle>
            <a:lvl1pPr>
              <a:defRPr>
                <a:latin typeface="Times New Roman" charset="0"/>
                <a:ea typeface="ＭＳ Ｐゴシック" charset="0"/>
                <a:cs typeface="ＭＳ Ｐゴシック" charset="0"/>
              </a:defRPr>
            </a:lvl1pPr>
          </a:lstStyle>
          <a:p>
            <a:pPr>
              <a:defRPr/>
            </a:pPr>
            <a:endParaRPr lang="en-US"/>
          </a:p>
        </p:txBody>
      </p:sp>
      <p:sp>
        <p:nvSpPr>
          <p:cNvPr id="4" name="Footer Placeholder 3">
            <a:extLst>
              <a:ext uri="{FF2B5EF4-FFF2-40B4-BE49-F238E27FC236}">
                <a16:creationId xmlns:a16="http://schemas.microsoft.com/office/drawing/2014/main" id="{9600A125-C168-6C44-8791-3737AB090270}"/>
              </a:ext>
            </a:extLst>
          </p:cNvPr>
          <p:cNvSpPr>
            <a:spLocks noGrp="1"/>
          </p:cNvSpPr>
          <p:nvPr>
            <p:ph type="ftr" sz="quarter" idx="11"/>
          </p:nvPr>
        </p:nvSpPr>
        <p:spPr>
          <a:xfrm>
            <a:off x="4165600" y="6356351"/>
            <a:ext cx="3860800" cy="365125"/>
          </a:xfrm>
          <a:prstGeom prst="rect">
            <a:avLst/>
          </a:prstGeom>
        </p:spPr>
        <p:txBody>
          <a:bodyPr vert="horz" wrap="square" lIns="91440" tIns="45720" rIns="91440" bIns="45720" numCol="1" anchor="t" anchorCtr="0" compatLnSpc="1">
            <a:prstTxWarp prst="textNoShape">
              <a:avLst/>
            </a:prstTxWarp>
          </a:bodyPr>
          <a:lstStyle>
            <a:lvl1pPr>
              <a:defRPr>
                <a:latin typeface="Times New Roman"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7C481F54-09D7-CE4D-A61C-8EAA859ABB9A}"/>
              </a:ext>
            </a:extLst>
          </p:cNvPr>
          <p:cNvSpPr>
            <a:spLocks noGrp="1"/>
          </p:cNvSpPr>
          <p:nvPr>
            <p:ph type="sldNum" sz="quarter" idx="12"/>
          </p:nvPr>
        </p:nvSpPr>
        <p:spPr>
          <a:xfrm>
            <a:off x="8737600" y="6356351"/>
            <a:ext cx="28448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61C3DAE8-8F00-3F44-B99C-3A7F5F334A2A}" type="slidenum">
              <a:rPr lang="en-US" altLang="en-US"/>
              <a:pPr/>
              <a:t>‹#›</a:t>
            </a:fld>
            <a:endParaRPr lang="en-US" altLang="en-US"/>
          </a:p>
        </p:txBody>
      </p:sp>
    </p:spTree>
    <p:extLst>
      <p:ext uri="{BB962C8B-B14F-4D97-AF65-F5344CB8AC3E}">
        <p14:creationId xmlns:p14="http://schemas.microsoft.com/office/powerpoint/2010/main" val="23400675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996EC6-C69F-8945-845A-82887E480366}"/>
              </a:ext>
            </a:extLst>
          </p:cNvPr>
          <p:cNvSpPr>
            <a:spLocks noGrp="1"/>
          </p:cNvSpPr>
          <p:nvPr>
            <p:ph type="dt" sz="half" idx="10"/>
          </p:nvPr>
        </p:nvSpPr>
        <p:spPr>
          <a:xfrm>
            <a:off x="609600" y="6356351"/>
            <a:ext cx="2844800" cy="365125"/>
          </a:xfrm>
          <a:prstGeom prst="rect">
            <a:avLst/>
          </a:prstGeom>
        </p:spPr>
        <p:txBody>
          <a:bodyPr vert="horz" wrap="square" lIns="91440" tIns="45720" rIns="91440" bIns="45720" numCol="1" anchor="t" anchorCtr="0" compatLnSpc="1">
            <a:prstTxWarp prst="textNoShape">
              <a:avLst/>
            </a:prstTxWarp>
          </a:bodyPr>
          <a:lstStyle>
            <a:lvl1pPr>
              <a:defRPr>
                <a:latin typeface="Times New Roman" charset="0"/>
                <a:ea typeface="ＭＳ Ｐゴシック" charset="0"/>
                <a:cs typeface="ＭＳ Ｐゴシック" charset="0"/>
              </a:defRPr>
            </a:lvl1pPr>
          </a:lstStyle>
          <a:p>
            <a:pPr>
              <a:defRPr/>
            </a:pPr>
            <a:endParaRPr lang="en-US"/>
          </a:p>
        </p:txBody>
      </p:sp>
      <p:sp>
        <p:nvSpPr>
          <p:cNvPr id="3" name="Footer Placeholder 2">
            <a:extLst>
              <a:ext uri="{FF2B5EF4-FFF2-40B4-BE49-F238E27FC236}">
                <a16:creationId xmlns:a16="http://schemas.microsoft.com/office/drawing/2014/main" id="{99482290-DFA1-D746-80FE-2F497A7E361A}"/>
              </a:ext>
            </a:extLst>
          </p:cNvPr>
          <p:cNvSpPr>
            <a:spLocks noGrp="1"/>
          </p:cNvSpPr>
          <p:nvPr>
            <p:ph type="ftr" sz="quarter" idx="11"/>
          </p:nvPr>
        </p:nvSpPr>
        <p:spPr>
          <a:xfrm>
            <a:off x="4165600" y="6356351"/>
            <a:ext cx="3860800" cy="365125"/>
          </a:xfrm>
          <a:prstGeom prst="rect">
            <a:avLst/>
          </a:prstGeom>
        </p:spPr>
        <p:txBody>
          <a:bodyPr vert="horz" wrap="square" lIns="91440" tIns="45720" rIns="91440" bIns="45720" numCol="1" anchor="t" anchorCtr="0" compatLnSpc="1">
            <a:prstTxWarp prst="textNoShape">
              <a:avLst/>
            </a:prstTxWarp>
          </a:bodyPr>
          <a:lstStyle>
            <a:lvl1pPr>
              <a:defRPr>
                <a:latin typeface="Times New Roman" charset="0"/>
                <a:ea typeface="ＭＳ Ｐゴシック" charset="0"/>
                <a:cs typeface="ＭＳ Ｐゴシック" charset="0"/>
              </a:defRPr>
            </a:lvl1pPr>
          </a:lstStyle>
          <a:p>
            <a:pPr>
              <a:defRPr/>
            </a:pPr>
            <a:endParaRPr lang="en-US"/>
          </a:p>
        </p:txBody>
      </p:sp>
      <p:sp>
        <p:nvSpPr>
          <p:cNvPr id="4" name="Slide Number Placeholder 3">
            <a:extLst>
              <a:ext uri="{FF2B5EF4-FFF2-40B4-BE49-F238E27FC236}">
                <a16:creationId xmlns:a16="http://schemas.microsoft.com/office/drawing/2014/main" id="{203073FE-D135-264B-B689-A10684CAA8C3}"/>
              </a:ext>
            </a:extLst>
          </p:cNvPr>
          <p:cNvSpPr>
            <a:spLocks noGrp="1"/>
          </p:cNvSpPr>
          <p:nvPr>
            <p:ph type="sldNum" sz="quarter" idx="12"/>
          </p:nvPr>
        </p:nvSpPr>
        <p:spPr>
          <a:xfrm>
            <a:off x="8737600" y="6356351"/>
            <a:ext cx="28448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F3493D3A-54D2-3845-BB6C-8E2EDF866461}" type="slidenum">
              <a:rPr lang="en-US" altLang="en-US"/>
              <a:pPr/>
              <a:t>‹#›</a:t>
            </a:fld>
            <a:endParaRPr lang="en-US" altLang="en-US"/>
          </a:p>
        </p:txBody>
      </p:sp>
    </p:spTree>
    <p:extLst>
      <p:ext uri="{BB962C8B-B14F-4D97-AF65-F5344CB8AC3E}">
        <p14:creationId xmlns:p14="http://schemas.microsoft.com/office/powerpoint/2010/main" val="7610744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5CABE0A3-670D-9F43-82C9-FC5E2408EBE1}"/>
              </a:ext>
            </a:extLst>
          </p:cNvPr>
          <p:cNvSpPr>
            <a:spLocks noGrp="1"/>
          </p:cNvSpPr>
          <p:nvPr>
            <p:ph type="dt" sz="half" idx="10"/>
          </p:nvPr>
        </p:nvSpPr>
        <p:spPr>
          <a:xfrm>
            <a:off x="609600" y="6356351"/>
            <a:ext cx="2844800" cy="365125"/>
          </a:xfrm>
          <a:prstGeom prst="rect">
            <a:avLst/>
          </a:prstGeom>
        </p:spPr>
        <p:txBody>
          <a:bodyPr vert="horz" wrap="square" lIns="91440" tIns="45720" rIns="91440" bIns="45720" numCol="1" anchor="t" anchorCtr="0" compatLnSpc="1">
            <a:prstTxWarp prst="textNoShape">
              <a:avLst/>
            </a:prstTxWarp>
          </a:bodyPr>
          <a:lstStyle>
            <a:lvl1pPr>
              <a:defRPr>
                <a:latin typeface="Times New Roman" charset="0"/>
                <a:ea typeface="ＭＳ Ｐゴシック" charset="0"/>
                <a:cs typeface="ＭＳ Ｐゴシック" charset="0"/>
              </a:defRPr>
            </a:lvl1pPr>
          </a:lstStyle>
          <a:p>
            <a:pPr>
              <a:defRPr/>
            </a:pPr>
            <a:endParaRPr lang="en-US"/>
          </a:p>
        </p:txBody>
      </p:sp>
      <p:sp>
        <p:nvSpPr>
          <p:cNvPr id="6" name="Footer Placeholder 5">
            <a:extLst>
              <a:ext uri="{FF2B5EF4-FFF2-40B4-BE49-F238E27FC236}">
                <a16:creationId xmlns:a16="http://schemas.microsoft.com/office/drawing/2014/main" id="{DED085DD-5682-7246-B888-73C4F27F5F83}"/>
              </a:ext>
            </a:extLst>
          </p:cNvPr>
          <p:cNvSpPr>
            <a:spLocks noGrp="1"/>
          </p:cNvSpPr>
          <p:nvPr>
            <p:ph type="ftr" sz="quarter" idx="11"/>
          </p:nvPr>
        </p:nvSpPr>
        <p:spPr>
          <a:xfrm>
            <a:off x="4165600" y="6356351"/>
            <a:ext cx="3860800" cy="365125"/>
          </a:xfrm>
          <a:prstGeom prst="rect">
            <a:avLst/>
          </a:prstGeom>
        </p:spPr>
        <p:txBody>
          <a:bodyPr vert="horz" wrap="square" lIns="91440" tIns="45720" rIns="91440" bIns="45720" numCol="1" anchor="t" anchorCtr="0" compatLnSpc="1">
            <a:prstTxWarp prst="textNoShape">
              <a:avLst/>
            </a:prstTxWarp>
          </a:bodyPr>
          <a:lstStyle>
            <a:lvl1pPr>
              <a:defRPr>
                <a:latin typeface="Times New Roman"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04F2CF44-73E4-C940-B5BA-70DF312F84FA}"/>
              </a:ext>
            </a:extLst>
          </p:cNvPr>
          <p:cNvSpPr>
            <a:spLocks noGrp="1"/>
          </p:cNvSpPr>
          <p:nvPr>
            <p:ph type="sldNum" sz="quarter" idx="12"/>
          </p:nvPr>
        </p:nvSpPr>
        <p:spPr>
          <a:xfrm>
            <a:off x="8737600" y="6356351"/>
            <a:ext cx="28448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51EC1BFC-BE36-7E47-8E51-566D41A866E0}" type="slidenum">
              <a:rPr lang="en-US" altLang="en-US"/>
              <a:pPr/>
              <a:t>‹#›</a:t>
            </a:fld>
            <a:endParaRPr lang="en-US" altLang="en-US"/>
          </a:p>
        </p:txBody>
      </p:sp>
    </p:spTree>
    <p:extLst>
      <p:ext uri="{BB962C8B-B14F-4D97-AF65-F5344CB8AC3E}">
        <p14:creationId xmlns:p14="http://schemas.microsoft.com/office/powerpoint/2010/main" val="2722755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1C116-EDB5-4486-0104-0978C19122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89DA3C-9DE0-72A5-54B6-929EAFAAF9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1E6CAC-D5FA-208C-2CD1-F57726E7379A}"/>
              </a:ext>
            </a:extLst>
          </p:cNvPr>
          <p:cNvSpPr>
            <a:spLocks noGrp="1"/>
          </p:cNvSpPr>
          <p:nvPr>
            <p:ph type="dt" sz="half" idx="10"/>
          </p:nvPr>
        </p:nvSpPr>
        <p:spPr/>
        <p:txBody>
          <a:bodyPr/>
          <a:lstStyle/>
          <a:p>
            <a:fld id="{8A4DD5CE-3AE7-6844-89BE-C3C918FA62CA}" type="datetime1">
              <a:rPr lang="en-US" smtClean="0"/>
              <a:t>1/29/24</a:t>
            </a:fld>
            <a:endParaRPr lang="en-US"/>
          </a:p>
        </p:txBody>
      </p:sp>
      <p:sp>
        <p:nvSpPr>
          <p:cNvPr id="5" name="Footer Placeholder 4">
            <a:extLst>
              <a:ext uri="{FF2B5EF4-FFF2-40B4-BE49-F238E27FC236}">
                <a16:creationId xmlns:a16="http://schemas.microsoft.com/office/drawing/2014/main" id="{ABADC270-6EA2-B036-2055-B6D3514934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EB8F77-1174-D152-C712-F47B8F1B494C}"/>
              </a:ext>
            </a:extLst>
          </p:cNvPr>
          <p:cNvSpPr>
            <a:spLocks noGrp="1"/>
          </p:cNvSpPr>
          <p:nvPr>
            <p:ph type="sldNum" sz="quarter" idx="12"/>
          </p:nvPr>
        </p:nvSpPr>
        <p:spPr/>
        <p:txBody>
          <a:bodyPr/>
          <a:lstStyle/>
          <a:p>
            <a:fld id="{56D76A7A-62A5-044F-9376-DB33E47E8044}" type="slidenum">
              <a:rPr lang="en-US" smtClean="0"/>
              <a:t>‹#›</a:t>
            </a:fld>
            <a:endParaRPr lang="en-US"/>
          </a:p>
        </p:txBody>
      </p:sp>
    </p:spTree>
    <p:extLst>
      <p:ext uri="{BB962C8B-B14F-4D97-AF65-F5344CB8AC3E}">
        <p14:creationId xmlns:p14="http://schemas.microsoft.com/office/powerpoint/2010/main" val="23490865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C6E10EA4-7840-B44C-8E9A-FC22C5A1A1F8}"/>
              </a:ext>
            </a:extLst>
          </p:cNvPr>
          <p:cNvSpPr>
            <a:spLocks noGrp="1"/>
          </p:cNvSpPr>
          <p:nvPr>
            <p:ph type="dt" sz="half" idx="10"/>
          </p:nvPr>
        </p:nvSpPr>
        <p:spPr>
          <a:xfrm>
            <a:off x="609600" y="6356351"/>
            <a:ext cx="2844800" cy="365125"/>
          </a:xfrm>
          <a:prstGeom prst="rect">
            <a:avLst/>
          </a:prstGeom>
        </p:spPr>
        <p:txBody>
          <a:bodyPr vert="horz" wrap="square" lIns="91440" tIns="45720" rIns="91440" bIns="45720" numCol="1" anchor="t" anchorCtr="0" compatLnSpc="1">
            <a:prstTxWarp prst="textNoShape">
              <a:avLst/>
            </a:prstTxWarp>
          </a:bodyPr>
          <a:lstStyle>
            <a:lvl1pPr>
              <a:defRPr>
                <a:latin typeface="Times New Roman" charset="0"/>
                <a:ea typeface="ＭＳ Ｐゴシック" charset="0"/>
                <a:cs typeface="ＭＳ Ｐゴシック" charset="0"/>
              </a:defRPr>
            </a:lvl1pPr>
          </a:lstStyle>
          <a:p>
            <a:pPr>
              <a:defRPr/>
            </a:pPr>
            <a:endParaRPr lang="en-US"/>
          </a:p>
        </p:txBody>
      </p:sp>
      <p:sp>
        <p:nvSpPr>
          <p:cNvPr id="6" name="Footer Placeholder 5">
            <a:extLst>
              <a:ext uri="{FF2B5EF4-FFF2-40B4-BE49-F238E27FC236}">
                <a16:creationId xmlns:a16="http://schemas.microsoft.com/office/drawing/2014/main" id="{1B8AAD38-8EAC-E642-BF25-A5BFD8F69908}"/>
              </a:ext>
            </a:extLst>
          </p:cNvPr>
          <p:cNvSpPr>
            <a:spLocks noGrp="1"/>
          </p:cNvSpPr>
          <p:nvPr>
            <p:ph type="ftr" sz="quarter" idx="11"/>
          </p:nvPr>
        </p:nvSpPr>
        <p:spPr>
          <a:xfrm>
            <a:off x="4165600" y="6356351"/>
            <a:ext cx="3860800" cy="365125"/>
          </a:xfrm>
          <a:prstGeom prst="rect">
            <a:avLst/>
          </a:prstGeom>
        </p:spPr>
        <p:txBody>
          <a:bodyPr vert="horz" wrap="square" lIns="91440" tIns="45720" rIns="91440" bIns="45720" numCol="1" anchor="t" anchorCtr="0" compatLnSpc="1">
            <a:prstTxWarp prst="textNoShape">
              <a:avLst/>
            </a:prstTxWarp>
          </a:bodyPr>
          <a:lstStyle>
            <a:lvl1pPr>
              <a:defRPr>
                <a:latin typeface="Times New Roman"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AF9C4EA7-656B-164D-802C-63FBE722B032}"/>
              </a:ext>
            </a:extLst>
          </p:cNvPr>
          <p:cNvSpPr>
            <a:spLocks noGrp="1"/>
          </p:cNvSpPr>
          <p:nvPr>
            <p:ph type="sldNum" sz="quarter" idx="12"/>
          </p:nvPr>
        </p:nvSpPr>
        <p:spPr>
          <a:xfrm>
            <a:off x="8737600" y="6356351"/>
            <a:ext cx="28448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4116780D-83C3-5D48-ACFE-AB27DB49802B}" type="slidenum">
              <a:rPr lang="en-US" altLang="en-US"/>
              <a:pPr/>
              <a:t>‹#›</a:t>
            </a:fld>
            <a:endParaRPr lang="en-US" altLang="en-US"/>
          </a:p>
        </p:txBody>
      </p:sp>
    </p:spTree>
    <p:extLst>
      <p:ext uri="{BB962C8B-B14F-4D97-AF65-F5344CB8AC3E}">
        <p14:creationId xmlns:p14="http://schemas.microsoft.com/office/powerpoint/2010/main" val="7588418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9EB869-B32A-7C4D-BA1A-3ED4C00D9AD8}"/>
              </a:ext>
            </a:extLst>
          </p:cNvPr>
          <p:cNvSpPr>
            <a:spLocks noGrp="1"/>
          </p:cNvSpPr>
          <p:nvPr>
            <p:ph type="dt" sz="half" idx="10"/>
          </p:nvPr>
        </p:nvSpPr>
        <p:spPr>
          <a:xfrm>
            <a:off x="609600" y="6356351"/>
            <a:ext cx="2844800" cy="365125"/>
          </a:xfrm>
          <a:prstGeom prst="rect">
            <a:avLst/>
          </a:prstGeom>
        </p:spPr>
        <p:txBody>
          <a:bodyPr vert="horz" wrap="square" lIns="91440" tIns="45720" rIns="91440" bIns="45720" numCol="1" anchor="t" anchorCtr="0" compatLnSpc="1">
            <a:prstTxWarp prst="textNoShape">
              <a:avLst/>
            </a:prstTxWarp>
          </a:bodyPr>
          <a:lstStyle>
            <a:lvl1pPr>
              <a:defRPr>
                <a:latin typeface="Times New Roman" charset="0"/>
                <a:ea typeface="ＭＳ Ｐゴシック" charset="0"/>
                <a:cs typeface="ＭＳ Ｐゴシック" charset="0"/>
              </a:defRPr>
            </a:lvl1pPr>
          </a:lstStyle>
          <a:p>
            <a:pPr>
              <a:defRPr/>
            </a:pPr>
            <a:endParaRPr lang="en-US"/>
          </a:p>
        </p:txBody>
      </p:sp>
      <p:sp>
        <p:nvSpPr>
          <p:cNvPr id="5" name="Footer Placeholder 4">
            <a:extLst>
              <a:ext uri="{FF2B5EF4-FFF2-40B4-BE49-F238E27FC236}">
                <a16:creationId xmlns:a16="http://schemas.microsoft.com/office/drawing/2014/main" id="{49C4B62D-5A0A-3F4E-9DA1-B8E8E7715D14}"/>
              </a:ext>
            </a:extLst>
          </p:cNvPr>
          <p:cNvSpPr>
            <a:spLocks noGrp="1"/>
          </p:cNvSpPr>
          <p:nvPr>
            <p:ph type="ftr" sz="quarter" idx="11"/>
          </p:nvPr>
        </p:nvSpPr>
        <p:spPr>
          <a:xfrm>
            <a:off x="4165600" y="6356351"/>
            <a:ext cx="3860800" cy="365125"/>
          </a:xfrm>
          <a:prstGeom prst="rect">
            <a:avLst/>
          </a:prstGeom>
        </p:spPr>
        <p:txBody>
          <a:bodyPr vert="horz" wrap="square" lIns="91440" tIns="45720" rIns="91440" bIns="45720" numCol="1" anchor="t" anchorCtr="0" compatLnSpc="1">
            <a:prstTxWarp prst="textNoShape">
              <a:avLst/>
            </a:prstTxWarp>
          </a:bodyPr>
          <a:lstStyle>
            <a:lvl1pPr>
              <a:defRPr>
                <a:latin typeface="Times New Roman" charset="0"/>
                <a:ea typeface="ＭＳ Ｐゴシック" charset="0"/>
                <a:cs typeface="ＭＳ Ｐゴシック" charset="0"/>
              </a:defRPr>
            </a:lvl1pPr>
          </a:lstStyle>
          <a:p>
            <a:pPr>
              <a:defRPr/>
            </a:pPr>
            <a:endParaRPr lang="en-US"/>
          </a:p>
        </p:txBody>
      </p:sp>
      <p:sp>
        <p:nvSpPr>
          <p:cNvPr id="6" name="Slide Number Placeholder 5">
            <a:extLst>
              <a:ext uri="{FF2B5EF4-FFF2-40B4-BE49-F238E27FC236}">
                <a16:creationId xmlns:a16="http://schemas.microsoft.com/office/drawing/2014/main" id="{CA843561-B726-0E42-8B7C-1760E6CB4FB4}"/>
              </a:ext>
            </a:extLst>
          </p:cNvPr>
          <p:cNvSpPr>
            <a:spLocks noGrp="1"/>
          </p:cNvSpPr>
          <p:nvPr>
            <p:ph type="sldNum" sz="quarter" idx="12"/>
          </p:nvPr>
        </p:nvSpPr>
        <p:spPr>
          <a:xfrm>
            <a:off x="8737600" y="6356351"/>
            <a:ext cx="28448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8A797A7D-F3C8-EB4D-99DB-13745BD3B206}" type="slidenum">
              <a:rPr lang="en-US" altLang="en-US"/>
              <a:pPr/>
              <a:t>‹#›</a:t>
            </a:fld>
            <a:endParaRPr lang="en-US" altLang="en-US"/>
          </a:p>
        </p:txBody>
      </p:sp>
    </p:spTree>
    <p:extLst>
      <p:ext uri="{BB962C8B-B14F-4D97-AF65-F5344CB8AC3E}">
        <p14:creationId xmlns:p14="http://schemas.microsoft.com/office/powerpoint/2010/main" val="2212931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6A4FCA-4824-034F-96FB-B34391B0091E}"/>
              </a:ext>
            </a:extLst>
          </p:cNvPr>
          <p:cNvSpPr>
            <a:spLocks noGrp="1"/>
          </p:cNvSpPr>
          <p:nvPr>
            <p:ph type="dt" sz="half" idx="10"/>
          </p:nvPr>
        </p:nvSpPr>
        <p:spPr>
          <a:xfrm>
            <a:off x="609600" y="6356351"/>
            <a:ext cx="2844800" cy="365125"/>
          </a:xfrm>
          <a:prstGeom prst="rect">
            <a:avLst/>
          </a:prstGeom>
        </p:spPr>
        <p:txBody>
          <a:bodyPr vert="horz" wrap="square" lIns="91440" tIns="45720" rIns="91440" bIns="45720" numCol="1" anchor="t" anchorCtr="0" compatLnSpc="1">
            <a:prstTxWarp prst="textNoShape">
              <a:avLst/>
            </a:prstTxWarp>
          </a:bodyPr>
          <a:lstStyle>
            <a:lvl1pPr>
              <a:defRPr>
                <a:latin typeface="Times New Roman" charset="0"/>
                <a:ea typeface="ＭＳ Ｐゴシック" charset="0"/>
                <a:cs typeface="ＭＳ Ｐゴシック" charset="0"/>
              </a:defRPr>
            </a:lvl1pPr>
          </a:lstStyle>
          <a:p>
            <a:pPr>
              <a:defRPr/>
            </a:pPr>
            <a:endParaRPr lang="en-US"/>
          </a:p>
        </p:txBody>
      </p:sp>
      <p:sp>
        <p:nvSpPr>
          <p:cNvPr id="5" name="Footer Placeholder 4">
            <a:extLst>
              <a:ext uri="{FF2B5EF4-FFF2-40B4-BE49-F238E27FC236}">
                <a16:creationId xmlns:a16="http://schemas.microsoft.com/office/drawing/2014/main" id="{FD56A90B-7497-1144-B1FF-189641CB9430}"/>
              </a:ext>
            </a:extLst>
          </p:cNvPr>
          <p:cNvSpPr>
            <a:spLocks noGrp="1"/>
          </p:cNvSpPr>
          <p:nvPr>
            <p:ph type="ftr" sz="quarter" idx="11"/>
          </p:nvPr>
        </p:nvSpPr>
        <p:spPr>
          <a:xfrm>
            <a:off x="4165600" y="6356351"/>
            <a:ext cx="3860800" cy="365125"/>
          </a:xfrm>
          <a:prstGeom prst="rect">
            <a:avLst/>
          </a:prstGeom>
        </p:spPr>
        <p:txBody>
          <a:bodyPr vert="horz" wrap="square" lIns="91440" tIns="45720" rIns="91440" bIns="45720" numCol="1" anchor="t" anchorCtr="0" compatLnSpc="1">
            <a:prstTxWarp prst="textNoShape">
              <a:avLst/>
            </a:prstTxWarp>
          </a:bodyPr>
          <a:lstStyle>
            <a:lvl1pPr>
              <a:defRPr>
                <a:latin typeface="Times New Roman" charset="0"/>
                <a:ea typeface="ＭＳ Ｐゴシック" charset="0"/>
                <a:cs typeface="ＭＳ Ｐゴシック" charset="0"/>
              </a:defRPr>
            </a:lvl1pPr>
          </a:lstStyle>
          <a:p>
            <a:pPr>
              <a:defRPr/>
            </a:pPr>
            <a:endParaRPr lang="en-US"/>
          </a:p>
        </p:txBody>
      </p:sp>
      <p:sp>
        <p:nvSpPr>
          <p:cNvPr id="6" name="Slide Number Placeholder 5">
            <a:extLst>
              <a:ext uri="{FF2B5EF4-FFF2-40B4-BE49-F238E27FC236}">
                <a16:creationId xmlns:a16="http://schemas.microsoft.com/office/drawing/2014/main" id="{03FD3295-FA5F-9B4E-A652-44E01EEB8346}"/>
              </a:ext>
            </a:extLst>
          </p:cNvPr>
          <p:cNvSpPr>
            <a:spLocks noGrp="1"/>
          </p:cNvSpPr>
          <p:nvPr>
            <p:ph type="sldNum" sz="quarter" idx="12"/>
          </p:nvPr>
        </p:nvSpPr>
        <p:spPr>
          <a:xfrm>
            <a:off x="8737600" y="6356351"/>
            <a:ext cx="28448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49C9F62B-7C9C-2142-84A4-07B7DC2806EA}" type="slidenum">
              <a:rPr lang="en-US" altLang="en-US"/>
              <a:pPr/>
              <a:t>‹#›</a:t>
            </a:fld>
            <a:endParaRPr lang="en-US" altLang="en-US"/>
          </a:p>
        </p:txBody>
      </p:sp>
    </p:spTree>
    <p:extLst>
      <p:ext uri="{BB962C8B-B14F-4D97-AF65-F5344CB8AC3E}">
        <p14:creationId xmlns:p14="http://schemas.microsoft.com/office/powerpoint/2010/main" val="11493338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152400"/>
            <a:ext cx="11684000" cy="990600"/>
          </a:xfrm>
        </p:spPr>
        <p:txBody>
          <a:bodyPr/>
          <a:lstStyle/>
          <a:p>
            <a:r>
              <a:rPr lang="en-US"/>
              <a:t>Click to edit Master title style</a:t>
            </a:r>
          </a:p>
        </p:txBody>
      </p:sp>
      <p:sp>
        <p:nvSpPr>
          <p:cNvPr id="3" name="Text Placeholder 2"/>
          <p:cNvSpPr>
            <a:spLocks noGrp="1"/>
          </p:cNvSpPr>
          <p:nvPr>
            <p:ph type="body" sz="half" idx="1"/>
          </p:nvPr>
        </p:nvSpPr>
        <p:spPr>
          <a:xfrm>
            <a:off x="609600" y="1447800"/>
            <a:ext cx="53848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447800"/>
            <a:ext cx="5384800" cy="236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962400"/>
            <a:ext cx="5384800" cy="236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44131418-A18C-934C-A754-DA1968D4B13C}"/>
              </a:ext>
            </a:extLst>
          </p:cNvPr>
          <p:cNvSpPr>
            <a:spLocks noGrp="1"/>
          </p:cNvSpPr>
          <p:nvPr>
            <p:ph type="sldNum" sz="quarter" idx="10"/>
          </p:nvPr>
        </p:nvSpPr>
        <p:spPr>
          <a:xfrm>
            <a:off x="11582400" y="6553200"/>
            <a:ext cx="609600" cy="304800"/>
          </a:xfrm>
          <a:prstGeom prst="rect">
            <a:avLst/>
          </a:prstGeom>
        </p:spPr>
        <p:txBody>
          <a:bodyPr vert="horz" wrap="square" lIns="91440" tIns="45720" rIns="91440" bIns="45720" numCol="1" anchor="t" anchorCtr="0" compatLnSpc="1">
            <a:prstTxWarp prst="textNoShape">
              <a:avLst/>
            </a:prstTxWarp>
          </a:bodyPr>
          <a:lstStyle>
            <a:lvl1pPr>
              <a:defRPr/>
            </a:lvl1pPr>
          </a:lstStyle>
          <a:p>
            <a:fld id="{D08D2080-DB12-FD4E-9EB9-87335136A989}" type="slidenum">
              <a:rPr lang="en-US" altLang="en-US"/>
              <a:pPr/>
              <a:t>‹#›</a:t>
            </a:fld>
            <a:endParaRPr lang="en-US" altLang="en-US"/>
          </a:p>
        </p:txBody>
      </p:sp>
    </p:spTree>
    <p:extLst>
      <p:ext uri="{BB962C8B-B14F-4D97-AF65-F5344CB8AC3E}">
        <p14:creationId xmlns:p14="http://schemas.microsoft.com/office/powerpoint/2010/main" val="9917258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82"/>
            <a:ext cx="12192000" cy="1470025"/>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C4453A5A-7A6F-4C45-B3DA-4ADA5F9066BF}" type="slidenum">
              <a:rPr lang="en-US" smtClean="0"/>
              <a:pPr>
                <a:defRPr/>
              </a:pPr>
              <a:t>‹#›</a:t>
            </a:fld>
            <a:endParaRPr lang="en-US"/>
          </a:p>
        </p:txBody>
      </p:sp>
    </p:spTree>
    <p:extLst>
      <p:ext uri="{BB962C8B-B14F-4D97-AF65-F5344CB8AC3E}">
        <p14:creationId xmlns:p14="http://schemas.microsoft.com/office/powerpoint/2010/main" val="37943391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5FF1561-1732-4AFE-BD38-1F907188A60F}" type="slidenum">
              <a:rPr lang="en-US" smtClean="0"/>
              <a:pPr>
                <a:defRPr/>
              </a:pPr>
              <a:t>‹#›</a:t>
            </a:fld>
            <a:endParaRPr lang="en-US"/>
          </a:p>
        </p:txBody>
      </p:sp>
    </p:spTree>
    <p:extLst>
      <p:ext uri="{BB962C8B-B14F-4D97-AF65-F5344CB8AC3E}">
        <p14:creationId xmlns:p14="http://schemas.microsoft.com/office/powerpoint/2010/main" val="23835499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43" indent="0">
              <a:buNone/>
              <a:defRPr sz="1900"/>
            </a:lvl2pPr>
            <a:lvl3pPr marL="914286" indent="0">
              <a:buNone/>
              <a:defRPr sz="1600"/>
            </a:lvl3pPr>
            <a:lvl4pPr marL="1371430" indent="0">
              <a:buNone/>
              <a:defRPr sz="1500"/>
            </a:lvl4pPr>
            <a:lvl5pPr marL="1828573" indent="0">
              <a:buNone/>
              <a:defRPr sz="1500"/>
            </a:lvl5pPr>
            <a:lvl6pPr marL="2285718" indent="0">
              <a:buNone/>
              <a:defRPr sz="1500"/>
            </a:lvl6pPr>
            <a:lvl7pPr marL="2742858" indent="0">
              <a:buNone/>
              <a:defRPr sz="1500"/>
            </a:lvl7pPr>
            <a:lvl8pPr marL="3200000" indent="0">
              <a:buNone/>
              <a:defRPr sz="1500"/>
            </a:lvl8pPr>
            <a:lvl9pPr marL="3657143" indent="0">
              <a:buNone/>
              <a:defRPr sz="15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B1B8BF5-5AC2-408A-9CF5-48C84EA6D70D}" type="slidenum">
              <a:rPr lang="en-US" smtClean="0"/>
              <a:pPr>
                <a:defRPr/>
              </a:pPr>
              <a:t>‹#›</a:t>
            </a:fld>
            <a:endParaRPr lang="en-US"/>
          </a:p>
        </p:txBody>
      </p:sp>
    </p:spTree>
    <p:extLst>
      <p:ext uri="{BB962C8B-B14F-4D97-AF65-F5344CB8AC3E}">
        <p14:creationId xmlns:p14="http://schemas.microsoft.com/office/powerpoint/2010/main" val="24264442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D5E8221-ACA7-4409-9788-2ACEEBC1BDCC}" type="slidenum">
              <a:rPr lang="en-US" smtClean="0"/>
              <a:pPr>
                <a:defRPr/>
              </a:pPr>
              <a:t>‹#›</a:t>
            </a:fld>
            <a:endParaRPr lang="en-US"/>
          </a:p>
        </p:txBody>
      </p:sp>
    </p:spTree>
    <p:extLst>
      <p:ext uri="{BB962C8B-B14F-4D97-AF65-F5344CB8AC3E}">
        <p14:creationId xmlns:p14="http://schemas.microsoft.com/office/powerpoint/2010/main" val="25598616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3" y="1535113"/>
            <a:ext cx="4040188" cy="639763"/>
          </a:xfrm>
        </p:spPr>
        <p:txBody>
          <a:bodyPr anchor="b"/>
          <a:lstStyle>
            <a:lvl1pPr marL="0" indent="0">
              <a:buNone/>
              <a:defRPr sz="2400" b="1"/>
            </a:lvl1pPr>
            <a:lvl2pPr marL="457143" indent="0">
              <a:buNone/>
              <a:defRPr sz="2000" b="1"/>
            </a:lvl2pPr>
            <a:lvl3pPr marL="914286" indent="0">
              <a:buNone/>
              <a:defRPr sz="1900" b="1"/>
            </a:lvl3pPr>
            <a:lvl4pPr marL="1371430" indent="0">
              <a:buNone/>
              <a:defRPr sz="1600" b="1"/>
            </a:lvl4pPr>
            <a:lvl5pPr marL="1828573" indent="0">
              <a:buNone/>
              <a:defRPr sz="1600" b="1"/>
            </a:lvl5pPr>
            <a:lvl6pPr marL="2285718" indent="0">
              <a:buNone/>
              <a:defRPr sz="1600" b="1"/>
            </a:lvl6pPr>
            <a:lvl7pPr marL="2742858" indent="0">
              <a:buNone/>
              <a:defRPr sz="1600" b="1"/>
            </a:lvl7pPr>
            <a:lvl8pPr marL="3200000" indent="0">
              <a:buNone/>
              <a:defRPr sz="1600" b="1"/>
            </a:lvl8pPr>
            <a:lvl9pPr marL="3657143"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3"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1" y="1535113"/>
            <a:ext cx="4041775" cy="639763"/>
          </a:xfrm>
        </p:spPr>
        <p:txBody>
          <a:bodyPr anchor="b"/>
          <a:lstStyle>
            <a:lvl1pPr marL="0" indent="0">
              <a:buNone/>
              <a:defRPr sz="2400" b="1"/>
            </a:lvl1pPr>
            <a:lvl2pPr marL="457143" indent="0">
              <a:buNone/>
              <a:defRPr sz="2000" b="1"/>
            </a:lvl2pPr>
            <a:lvl3pPr marL="914286" indent="0">
              <a:buNone/>
              <a:defRPr sz="1900" b="1"/>
            </a:lvl3pPr>
            <a:lvl4pPr marL="1371430" indent="0">
              <a:buNone/>
              <a:defRPr sz="1600" b="1"/>
            </a:lvl4pPr>
            <a:lvl5pPr marL="1828573" indent="0">
              <a:buNone/>
              <a:defRPr sz="1600" b="1"/>
            </a:lvl5pPr>
            <a:lvl6pPr marL="2285718" indent="0">
              <a:buNone/>
              <a:defRPr sz="1600" b="1"/>
            </a:lvl6pPr>
            <a:lvl7pPr marL="2742858" indent="0">
              <a:buNone/>
              <a:defRPr sz="1600" b="1"/>
            </a:lvl7pPr>
            <a:lvl8pPr marL="3200000" indent="0">
              <a:buNone/>
              <a:defRPr sz="1600" b="1"/>
            </a:lvl8pPr>
            <a:lvl9pPr marL="365714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1"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8121A8ED-9B00-4419-8B3B-2343371CEC44}" type="slidenum">
              <a:rPr lang="en-US" smtClean="0"/>
              <a:pPr>
                <a:defRPr/>
              </a:pPr>
              <a:t>‹#›</a:t>
            </a:fld>
            <a:endParaRPr lang="en-US"/>
          </a:p>
        </p:txBody>
      </p:sp>
    </p:spTree>
    <p:extLst>
      <p:ext uri="{BB962C8B-B14F-4D97-AF65-F5344CB8AC3E}">
        <p14:creationId xmlns:p14="http://schemas.microsoft.com/office/powerpoint/2010/main" val="34597205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A6685549-3527-4829-9473-416A0C2EAE24}" type="slidenum">
              <a:rPr lang="en-US" smtClean="0"/>
              <a:pPr>
                <a:defRPr/>
              </a:pPr>
              <a:t>‹#›</a:t>
            </a:fld>
            <a:endParaRPr lang="en-US"/>
          </a:p>
        </p:txBody>
      </p:sp>
    </p:spTree>
    <p:extLst>
      <p:ext uri="{BB962C8B-B14F-4D97-AF65-F5344CB8AC3E}">
        <p14:creationId xmlns:p14="http://schemas.microsoft.com/office/powerpoint/2010/main" val="3388394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3E1AB-99F4-A991-EB8F-AC52C4BE37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6456F2-EE68-BA7A-498C-ED6A4545B3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1BA3D5-0B40-6245-B3B7-E08F4255A4A1}"/>
              </a:ext>
            </a:extLst>
          </p:cNvPr>
          <p:cNvSpPr>
            <a:spLocks noGrp="1"/>
          </p:cNvSpPr>
          <p:nvPr>
            <p:ph type="dt" sz="half" idx="10"/>
          </p:nvPr>
        </p:nvSpPr>
        <p:spPr/>
        <p:txBody>
          <a:bodyPr/>
          <a:lstStyle/>
          <a:p>
            <a:fld id="{042C6387-3E5D-1E44-848E-6DA4E7286D4A}" type="datetime1">
              <a:rPr lang="en-US" smtClean="0"/>
              <a:t>1/29/24</a:t>
            </a:fld>
            <a:endParaRPr lang="en-US"/>
          </a:p>
        </p:txBody>
      </p:sp>
      <p:sp>
        <p:nvSpPr>
          <p:cNvPr id="5" name="Footer Placeholder 4">
            <a:extLst>
              <a:ext uri="{FF2B5EF4-FFF2-40B4-BE49-F238E27FC236}">
                <a16:creationId xmlns:a16="http://schemas.microsoft.com/office/drawing/2014/main" id="{D986C695-93A1-F2FD-E79E-0F00EFAE35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7D3A4B-835C-37AC-C63D-74D75F08A320}"/>
              </a:ext>
            </a:extLst>
          </p:cNvPr>
          <p:cNvSpPr>
            <a:spLocks noGrp="1"/>
          </p:cNvSpPr>
          <p:nvPr>
            <p:ph type="sldNum" sz="quarter" idx="12"/>
          </p:nvPr>
        </p:nvSpPr>
        <p:spPr/>
        <p:txBody>
          <a:bodyPr/>
          <a:lstStyle/>
          <a:p>
            <a:fld id="{56D76A7A-62A5-044F-9376-DB33E47E8044}" type="slidenum">
              <a:rPr lang="en-US" smtClean="0"/>
              <a:t>‹#›</a:t>
            </a:fld>
            <a:endParaRPr lang="en-US"/>
          </a:p>
        </p:txBody>
      </p:sp>
    </p:spTree>
    <p:extLst>
      <p:ext uri="{BB962C8B-B14F-4D97-AF65-F5344CB8AC3E}">
        <p14:creationId xmlns:p14="http://schemas.microsoft.com/office/powerpoint/2010/main" val="36037593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EDA60C99-D8C1-4775-8462-7FCDDC81A54D}" type="slidenum">
              <a:rPr lang="en-US" smtClean="0"/>
              <a:pPr>
                <a:defRPr/>
              </a:pPr>
              <a:t>‹#›</a:t>
            </a:fld>
            <a:endParaRPr lang="en-US"/>
          </a:p>
        </p:txBody>
      </p:sp>
    </p:spTree>
    <p:extLst>
      <p:ext uri="{BB962C8B-B14F-4D97-AF65-F5344CB8AC3E}">
        <p14:creationId xmlns:p14="http://schemas.microsoft.com/office/powerpoint/2010/main" val="24136006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6"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5" y="273057"/>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6" y="1435104"/>
            <a:ext cx="3008313" cy="4691063"/>
          </a:xfrm>
        </p:spPr>
        <p:txBody>
          <a:bodyPr/>
          <a:lstStyle>
            <a:lvl1pPr marL="0" indent="0">
              <a:buNone/>
              <a:defRPr sz="1500"/>
            </a:lvl1pPr>
            <a:lvl2pPr marL="457143" indent="0">
              <a:buNone/>
              <a:defRPr sz="1200"/>
            </a:lvl2pPr>
            <a:lvl3pPr marL="914286" indent="0">
              <a:buNone/>
              <a:defRPr sz="1100"/>
            </a:lvl3pPr>
            <a:lvl4pPr marL="1371430" indent="0">
              <a:buNone/>
              <a:defRPr sz="900"/>
            </a:lvl4pPr>
            <a:lvl5pPr marL="1828573" indent="0">
              <a:buNone/>
              <a:defRPr sz="900"/>
            </a:lvl5pPr>
            <a:lvl6pPr marL="2285718" indent="0">
              <a:buNone/>
              <a:defRPr sz="900"/>
            </a:lvl6pPr>
            <a:lvl7pPr marL="2742858" indent="0">
              <a:buNone/>
              <a:defRPr sz="900"/>
            </a:lvl7pPr>
            <a:lvl8pPr marL="3200000" indent="0">
              <a:buNone/>
              <a:defRPr sz="900"/>
            </a:lvl8pPr>
            <a:lvl9pPr marL="3657143"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4BC37A3-2FAA-437F-A346-3CF46B1B892C}" type="slidenum">
              <a:rPr lang="en-US" smtClean="0"/>
              <a:pPr>
                <a:defRPr/>
              </a:pPr>
              <a:t>‹#›</a:t>
            </a:fld>
            <a:endParaRPr lang="en-US"/>
          </a:p>
        </p:txBody>
      </p:sp>
    </p:spTree>
    <p:extLst>
      <p:ext uri="{BB962C8B-B14F-4D97-AF65-F5344CB8AC3E}">
        <p14:creationId xmlns:p14="http://schemas.microsoft.com/office/powerpoint/2010/main" val="16379098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43" indent="0">
              <a:buNone/>
              <a:defRPr sz="2800"/>
            </a:lvl2pPr>
            <a:lvl3pPr marL="914286" indent="0">
              <a:buNone/>
              <a:defRPr sz="2400"/>
            </a:lvl3pPr>
            <a:lvl4pPr marL="1371430" indent="0">
              <a:buNone/>
              <a:defRPr sz="2000"/>
            </a:lvl4pPr>
            <a:lvl5pPr marL="1828573" indent="0">
              <a:buNone/>
              <a:defRPr sz="2000"/>
            </a:lvl5pPr>
            <a:lvl6pPr marL="2285718" indent="0">
              <a:buNone/>
              <a:defRPr sz="2000"/>
            </a:lvl6pPr>
            <a:lvl7pPr marL="2742858" indent="0">
              <a:buNone/>
              <a:defRPr sz="2000"/>
            </a:lvl7pPr>
            <a:lvl8pPr marL="3200000" indent="0">
              <a:buNone/>
              <a:defRPr sz="2000"/>
            </a:lvl8pPr>
            <a:lvl9pPr marL="3657143"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43"/>
            <a:ext cx="5486400" cy="804863"/>
          </a:xfrm>
        </p:spPr>
        <p:txBody>
          <a:bodyPr/>
          <a:lstStyle>
            <a:lvl1pPr marL="0" indent="0">
              <a:buNone/>
              <a:defRPr sz="1500"/>
            </a:lvl1pPr>
            <a:lvl2pPr marL="457143" indent="0">
              <a:buNone/>
              <a:defRPr sz="1200"/>
            </a:lvl2pPr>
            <a:lvl3pPr marL="914286" indent="0">
              <a:buNone/>
              <a:defRPr sz="1100"/>
            </a:lvl3pPr>
            <a:lvl4pPr marL="1371430" indent="0">
              <a:buNone/>
              <a:defRPr sz="900"/>
            </a:lvl4pPr>
            <a:lvl5pPr marL="1828573" indent="0">
              <a:buNone/>
              <a:defRPr sz="900"/>
            </a:lvl5pPr>
            <a:lvl6pPr marL="2285718" indent="0">
              <a:buNone/>
              <a:defRPr sz="900"/>
            </a:lvl6pPr>
            <a:lvl7pPr marL="2742858" indent="0">
              <a:buNone/>
              <a:defRPr sz="900"/>
            </a:lvl7pPr>
            <a:lvl8pPr marL="3200000" indent="0">
              <a:buNone/>
              <a:defRPr sz="900"/>
            </a:lvl8pPr>
            <a:lvl9pPr marL="3657143"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61EC880-79EA-4BC7-A72F-59EFE6AB7FD4}" type="slidenum">
              <a:rPr lang="en-US" smtClean="0"/>
              <a:pPr>
                <a:defRPr/>
              </a:pPr>
              <a:t>‹#›</a:t>
            </a:fld>
            <a:endParaRPr lang="en-US"/>
          </a:p>
        </p:txBody>
      </p:sp>
    </p:spTree>
    <p:extLst>
      <p:ext uri="{BB962C8B-B14F-4D97-AF65-F5344CB8AC3E}">
        <p14:creationId xmlns:p14="http://schemas.microsoft.com/office/powerpoint/2010/main" val="20451663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B4F6080-E520-45DC-884B-D171AED7426D}" type="slidenum">
              <a:rPr lang="en-US" smtClean="0"/>
              <a:pPr>
                <a:defRPr/>
              </a:pPr>
              <a:t>‹#›</a:t>
            </a:fld>
            <a:endParaRPr lang="en-US"/>
          </a:p>
        </p:txBody>
      </p:sp>
    </p:spTree>
    <p:extLst>
      <p:ext uri="{BB962C8B-B14F-4D97-AF65-F5344CB8AC3E}">
        <p14:creationId xmlns:p14="http://schemas.microsoft.com/office/powerpoint/2010/main" val="12247177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F441731-2654-4748-B0E7-440E0FE37C5F}" type="slidenum">
              <a:rPr lang="en-US" smtClean="0"/>
              <a:pPr>
                <a:defRPr/>
              </a:pPr>
              <a:t>‹#›</a:t>
            </a:fld>
            <a:endParaRPr lang="en-US"/>
          </a:p>
        </p:txBody>
      </p:sp>
    </p:spTree>
    <p:extLst>
      <p:ext uri="{BB962C8B-B14F-4D97-AF65-F5344CB8AC3E}">
        <p14:creationId xmlns:p14="http://schemas.microsoft.com/office/powerpoint/2010/main" val="368002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0869-D503-4A16-CD1B-79ECA0F7D6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909802-C387-F924-1FB9-4C4E3BFD80B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043DAD2-C4AF-35AE-2CC1-CA9D655A4C3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21562D1-C03A-958B-4D90-3C6F93A13235}"/>
              </a:ext>
            </a:extLst>
          </p:cNvPr>
          <p:cNvSpPr>
            <a:spLocks noGrp="1"/>
          </p:cNvSpPr>
          <p:nvPr>
            <p:ph type="dt" sz="half" idx="10"/>
          </p:nvPr>
        </p:nvSpPr>
        <p:spPr/>
        <p:txBody>
          <a:bodyPr/>
          <a:lstStyle/>
          <a:p>
            <a:fld id="{98F66C42-92F7-3641-8B0F-C355AA6EC347}" type="datetime1">
              <a:rPr lang="en-US" smtClean="0"/>
              <a:t>1/29/24</a:t>
            </a:fld>
            <a:endParaRPr lang="en-US"/>
          </a:p>
        </p:txBody>
      </p:sp>
      <p:sp>
        <p:nvSpPr>
          <p:cNvPr id="6" name="Footer Placeholder 5">
            <a:extLst>
              <a:ext uri="{FF2B5EF4-FFF2-40B4-BE49-F238E27FC236}">
                <a16:creationId xmlns:a16="http://schemas.microsoft.com/office/drawing/2014/main" id="{2EF37C64-6471-BFFD-0E5A-53F5A43D23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845FE6-D9B5-1333-4830-7AC2D386901F}"/>
              </a:ext>
            </a:extLst>
          </p:cNvPr>
          <p:cNvSpPr>
            <a:spLocks noGrp="1"/>
          </p:cNvSpPr>
          <p:nvPr>
            <p:ph type="sldNum" sz="quarter" idx="12"/>
          </p:nvPr>
        </p:nvSpPr>
        <p:spPr/>
        <p:txBody>
          <a:bodyPr/>
          <a:lstStyle/>
          <a:p>
            <a:fld id="{56D76A7A-62A5-044F-9376-DB33E47E8044}" type="slidenum">
              <a:rPr lang="en-US" smtClean="0"/>
              <a:t>‹#›</a:t>
            </a:fld>
            <a:endParaRPr lang="en-US"/>
          </a:p>
        </p:txBody>
      </p:sp>
    </p:spTree>
    <p:extLst>
      <p:ext uri="{BB962C8B-B14F-4D97-AF65-F5344CB8AC3E}">
        <p14:creationId xmlns:p14="http://schemas.microsoft.com/office/powerpoint/2010/main" val="487137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05638-8984-C61C-4893-4884B699640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56444C4-503D-5B3F-C0E8-7B128F6A71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44596E-0B62-D780-65C8-AEC823B620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E690C0-531A-C0F5-38D8-4FF2E9A44E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ECBFF88-BBB8-C77D-A51A-AD74042DCE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A57F31-8D9A-D3E2-9871-28871091B6EE}"/>
              </a:ext>
            </a:extLst>
          </p:cNvPr>
          <p:cNvSpPr>
            <a:spLocks noGrp="1"/>
          </p:cNvSpPr>
          <p:nvPr>
            <p:ph type="dt" sz="half" idx="10"/>
          </p:nvPr>
        </p:nvSpPr>
        <p:spPr/>
        <p:txBody>
          <a:bodyPr/>
          <a:lstStyle/>
          <a:p>
            <a:fld id="{19758E42-0DE2-CB49-9DF1-422BAE3648A9}" type="datetime1">
              <a:rPr lang="en-US" smtClean="0"/>
              <a:t>1/29/24</a:t>
            </a:fld>
            <a:endParaRPr lang="en-US"/>
          </a:p>
        </p:txBody>
      </p:sp>
      <p:sp>
        <p:nvSpPr>
          <p:cNvPr id="8" name="Footer Placeholder 7">
            <a:extLst>
              <a:ext uri="{FF2B5EF4-FFF2-40B4-BE49-F238E27FC236}">
                <a16:creationId xmlns:a16="http://schemas.microsoft.com/office/drawing/2014/main" id="{D9A74237-6B2E-9172-4EC4-6D56248C58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A35D317-40CD-8134-4657-FABC0B73AC6A}"/>
              </a:ext>
            </a:extLst>
          </p:cNvPr>
          <p:cNvSpPr>
            <a:spLocks noGrp="1"/>
          </p:cNvSpPr>
          <p:nvPr>
            <p:ph type="sldNum" sz="quarter" idx="12"/>
          </p:nvPr>
        </p:nvSpPr>
        <p:spPr/>
        <p:txBody>
          <a:bodyPr/>
          <a:lstStyle/>
          <a:p>
            <a:fld id="{56D76A7A-62A5-044F-9376-DB33E47E8044}" type="slidenum">
              <a:rPr lang="en-US" smtClean="0"/>
              <a:t>‹#›</a:t>
            </a:fld>
            <a:endParaRPr lang="en-US"/>
          </a:p>
        </p:txBody>
      </p:sp>
    </p:spTree>
    <p:extLst>
      <p:ext uri="{BB962C8B-B14F-4D97-AF65-F5344CB8AC3E}">
        <p14:creationId xmlns:p14="http://schemas.microsoft.com/office/powerpoint/2010/main" val="409922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38F7F-274E-6ACA-B575-8247066DD58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37FC32-5968-2A71-1914-081302F3B563}"/>
              </a:ext>
            </a:extLst>
          </p:cNvPr>
          <p:cNvSpPr>
            <a:spLocks noGrp="1"/>
          </p:cNvSpPr>
          <p:nvPr>
            <p:ph type="dt" sz="half" idx="10"/>
          </p:nvPr>
        </p:nvSpPr>
        <p:spPr/>
        <p:txBody>
          <a:bodyPr/>
          <a:lstStyle/>
          <a:p>
            <a:fld id="{AFB41859-512B-EC4C-9381-A098950C8362}" type="datetime1">
              <a:rPr lang="en-US" smtClean="0"/>
              <a:t>1/29/24</a:t>
            </a:fld>
            <a:endParaRPr lang="en-US"/>
          </a:p>
        </p:txBody>
      </p:sp>
      <p:sp>
        <p:nvSpPr>
          <p:cNvPr id="4" name="Footer Placeholder 3">
            <a:extLst>
              <a:ext uri="{FF2B5EF4-FFF2-40B4-BE49-F238E27FC236}">
                <a16:creationId xmlns:a16="http://schemas.microsoft.com/office/drawing/2014/main" id="{240FEA53-FABA-448C-6D00-28932E5946D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D8C2C4-B2AF-9928-34ED-E06E0B56ACFB}"/>
              </a:ext>
            </a:extLst>
          </p:cNvPr>
          <p:cNvSpPr>
            <a:spLocks noGrp="1"/>
          </p:cNvSpPr>
          <p:nvPr>
            <p:ph type="sldNum" sz="quarter" idx="12"/>
          </p:nvPr>
        </p:nvSpPr>
        <p:spPr/>
        <p:txBody>
          <a:bodyPr/>
          <a:lstStyle/>
          <a:p>
            <a:fld id="{56D76A7A-62A5-044F-9376-DB33E47E8044}" type="slidenum">
              <a:rPr lang="en-US" smtClean="0"/>
              <a:t>‹#›</a:t>
            </a:fld>
            <a:endParaRPr lang="en-US"/>
          </a:p>
        </p:txBody>
      </p:sp>
    </p:spTree>
    <p:extLst>
      <p:ext uri="{BB962C8B-B14F-4D97-AF65-F5344CB8AC3E}">
        <p14:creationId xmlns:p14="http://schemas.microsoft.com/office/powerpoint/2010/main" val="2499309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A2BA4F-1609-C194-7DC7-0322261A13CC}"/>
              </a:ext>
            </a:extLst>
          </p:cNvPr>
          <p:cNvSpPr>
            <a:spLocks noGrp="1"/>
          </p:cNvSpPr>
          <p:nvPr>
            <p:ph type="dt" sz="half" idx="10"/>
          </p:nvPr>
        </p:nvSpPr>
        <p:spPr/>
        <p:txBody>
          <a:bodyPr/>
          <a:lstStyle/>
          <a:p>
            <a:fld id="{4A68B06E-D1D3-1B4C-9029-4111BF0711F9}" type="datetime1">
              <a:rPr lang="en-US" smtClean="0"/>
              <a:t>1/29/24</a:t>
            </a:fld>
            <a:endParaRPr lang="en-US"/>
          </a:p>
        </p:txBody>
      </p:sp>
      <p:sp>
        <p:nvSpPr>
          <p:cNvPr id="3" name="Footer Placeholder 2">
            <a:extLst>
              <a:ext uri="{FF2B5EF4-FFF2-40B4-BE49-F238E27FC236}">
                <a16:creationId xmlns:a16="http://schemas.microsoft.com/office/drawing/2014/main" id="{BF07A869-5316-8E1C-8E7F-801DAA7FEE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DF1381-80FA-C270-4E78-EB03BA404416}"/>
              </a:ext>
            </a:extLst>
          </p:cNvPr>
          <p:cNvSpPr>
            <a:spLocks noGrp="1"/>
          </p:cNvSpPr>
          <p:nvPr>
            <p:ph type="sldNum" sz="quarter" idx="12"/>
          </p:nvPr>
        </p:nvSpPr>
        <p:spPr/>
        <p:txBody>
          <a:bodyPr/>
          <a:lstStyle/>
          <a:p>
            <a:fld id="{56D76A7A-62A5-044F-9376-DB33E47E8044}" type="slidenum">
              <a:rPr lang="en-US" smtClean="0"/>
              <a:t>‹#›</a:t>
            </a:fld>
            <a:endParaRPr lang="en-US"/>
          </a:p>
        </p:txBody>
      </p:sp>
    </p:spTree>
    <p:extLst>
      <p:ext uri="{BB962C8B-B14F-4D97-AF65-F5344CB8AC3E}">
        <p14:creationId xmlns:p14="http://schemas.microsoft.com/office/powerpoint/2010/main" val="2932231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58D45-38C0-9AF3-9F8C-452D2B0C65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70D5304-5563-F3CC-A096-AC4C649ACF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F751A35-CB66-F393-9A99-FFFE07C9DC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BCA3BD-6D3D-4CC1-C9A7-0C563556203F}"/>
              </a:ext>
            </a:extLst>
          </p:cNvPr>
          <p:cNvSpPr>
            <a:spLocks noGrp="1"/>
          </p:cNvSpPr>
          <p:nvPr>
            <p:ph type="dt" sz="half" idx="10"/>
          </p:nvPr>
        </p:nvSpPr>
        <p:spPr/>
        <p:txBody>
          <a:bodyPr/>
          <a:lstStyle/>
          <a:p>
            <a:fld id="{989A0717-98ED-BF4D-B6E2-973516A00899}" type="datetime1">
              <a:rPr lang="en-US" smtClean="0"/>
              <a:t>1/29/24</a:t>
            </a:fld>
            <a:endParaRPr lang="en-US"/>
          </a:p>
        </p:txBody>
      </p:sp>
      <p:sp>
        <p:nvSpPr>
          <p:cNvPr id="6" name="Footer Placeholder 5">
            <a:extLst>
              <a:ext uri="{FF2B5EF4-FFF2-40B4-BE49-F238E27FC236}">
                <a16:creationId xmlns:a16="http://schemas.microsoft.com/office/drawing/2014/main" id="{191430B6-3A3C-12B1-5FF3-FF2244996E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B5BC14-B102-689D-E014-CE42A57C4820}"/>
              </a:ext>
            </a:extLst>
          </p:cNvPr>
          <p:cNvSpPr>
            <a:spLocks noGrp="1"/>
          </p:cNvSpPr>
          <p:nvPr>
            <p:ph type="sldNum" sz="quarter" idx="12"/>
          </p:nvPr>
        </p:nvSpPr>
        <p:spPr/>
        <p:txBody>
          <a:bodyPr/>
          <a:lstStyle/>
          <a:p>
            <a:fld id="{56D76A7A-62A5-044F-9376-DB33E47E8044}" type="slidenum">
              <a:rPr lang="en-US" smtClean="0"/>
              <a:t>‹#›</a:t>
            </a:fld>
            <a:endParaRPr lang="en-US"/>
          </a:p>
        </p:txBody>
      </p:sp>
    </p:spTree>
    <p:extLst>
      <p:ext uri="{BB962C8B-B14F-4D97-AF65-F5344CB8AC3E}">
        <p14:creationId xmlns:p14="http://schemas.microsoft.com/office/powerpoint/2010/main" val="2784166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23823-029A-6732-E50A-79E9C9EE8A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682C93-9FEE-9B77-B757-D86A9C77CC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FA8C88-251F-1343-973C-58D999ACA9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2D926F-E217-98F5-3D94-7513CAE9ACCD}"/>
              </a:ext>
            </a:extLst>
          </p:cNvPr>
          <p:cNvSpPr>
            <a:spLocks noGrp="1"/>
          </p:cNvSpPr>
          <p:nvPr>
            <p:ph type="dt" sz="half" idx="10"/>
          </p:nvPr>
        </p:nvSpPr>
        <p:spPr/>
        <p:txBody>
          <a:bodyPr/>
          <a:lstStyle/>
          <a:p>
            <a:fld id="{7987360C-4321-814D-A3BB-4A19B59C8987}" type="datetime1">
              <a:rPr lang="en-US" smtClean="0"/>
              <a:t>1/29/24</a:t>
            </a:fld>
            <a:endParaRPr lang="en-US"/>
          </a:p>
        </p:txBody>
      </p:sp>
      <p:sp>
        <p:nvSpPr>
          <p:cNvPr id="6" name="Footer Placeholder 5">
            <a:extLst>
              <a:ext uri="{FF2B5EF4-FFF2-40B4-BE49-F238E27FC236}">
                <a16:creationId xmlns:a16="http://schemas.microsoft.com/office/drawing/2014/main" id="{D447C7CD-A7D6-CB93-DC34-FBDADE0780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788299-143C-847B-6ABE-73D611782332}"/>
              </a:ext>
            </a:extLst>
          </p:cNvPr>
          <p:cNvSpPr>
            <a:spLocks noGrp="1"/>
          </p:cNvSpPr>
          <p:nvPr>
            <p:ph type="sldNum" sz="quarter" idx="12"/>
          </p:nvPr>
        </p:nvSpPr>
        <p:spPr/>
        <p:txBody>
          <a:bodyPr/>
          <a:lstStyle/>
          <a:p>
            <a:fld id="{56D76A7A-62A5-044F-9376-DB33E47E8044}" type="slidenum">
              <a:rPr lang="en-US" smtClean="0"/>
              <a:t>‹#›</a:t>
            </a:fld>
            <a:endParaRPr lang="en-US"/>
          </a:p>
        </p:txBody>
      </p:sp>
    </p:spTree>
    <p:extLst>
      <p:ext uri="{BB962C8B-B14F-4D97-AF65-F5344CB8AC3E}">
        <p14:creationId xmlns:p14="http://schemas.microsoft.com/office/powerpoint/2010/main" val="4111957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DC324E-B925-B564-8047-998B7E4A25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77026C0-4352-2F71-CAD4-3C67E24848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79040C-AC72-8D39-8196-A71242BE61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9C6BC9-1896-F348-9739-09CD28B9DFEE}" type="datetime1">
              <a:rPr lang="en-US" smtClean="0"/>
              <a:t>1/29/24</a:t>
            </a:fld>
            <a:endParaRPr lang="en-US"/>
          </a:p>
        </p:txBody>
      </p:sp>
      <p:sp>
        <p:nvSpPr>
          <p:cNvPr id="5" name="Footer Placeholder 4">
            <a:extLst>
              <a:ext uri="{FF2B5EF4-FFF2-40B4-BE49-F238E27FC236}">
                <a16:creationId xmlns:a16="http://schemas.microsoft.com/office/drawing/2014/main" id="{324BC91C-989E-13C1-5CE8-92DE904376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37EDD15-04A6-0293-9861-E5ECE6F524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D76A7A-62A5-044F-9376-DB33E47E8044}" type="slidenum">
              <a:rPr lang="en-US" smtClean="0"/>
              <a:t>‹#›</a:t>
            </a:fld>
            <a:endParaRPr lang="en-US"/>
          </a:p>
        </p:txBody>
      </p:sp>
    </p:spTree>
    <p:extLst>
      <p:ext uri="{BB962C8B-B14F-4D97-AF65-F5344CB8AC3E}">
        <p14:creationId xmlns:p14="http://schemas.microsoft.com/office/powerpoint/2010/main" val="38920990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F8957A38-D856-8342-AB21-3334EDD60BEA}"/>
              </a:ext>
            </a:extLst>
          </p:cNvPr>
          <p:cNvSpPr>
            <a:spLocks noGrp="1"/>
          </p:cNvSpPr>
          <p:nvPr>
            <p:ph type="title"/>
          </p:nvPr>
        </p:nvSpPr>
        <p:spPr bwMode="auto">
          <a:xfrm>
            <a:off x="812800" y="152400"/>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2A70D4D4-C460-AA4C-8D9B-2810DC6E12C7}"/>
              </a:ext>
            </a:extLst>
          </p:cNvPr>
          <p:cNvSpPr>
            <a:spLocks noGrp="1"/>
          </p:cNvSpPr>
          <p:nvPr>
            <p:ph type="body" idx="1"/>
          </p:nvPr>
        </p:nvSpPr>
        <p:spPr bwMode="auto">
          <a:xfrm>
            <a:off x="812800" y="1524000"/>
            <a:ext cx="109728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4122707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ctr" defTabSz="457189" rtl="0" eaLnBrk="0" fontAlgn="base" hangingPunct="0">
        <a:spcBef>
          <a:spcPct val="0"/>
        </a:spcBef>
        <a:spcAft>
          <a:spcPct val="0"/>
        </a:spcAft>
        <a:defRPr sz="4400" b="1" kern="1200">
          <a:solidFill>
            <a:schemeClr val="tx1"/>
          </a:solidFill>
          <a:latin typeface="Helvetica"/>
          <a:ea typeface="ＭＳ Ｐゴシック" pitchFamily="-65" charset="-128"/>
          <a:cs typeface="Helvetica"/>
        </a:defRPr>
      </a:lvl1pPr>
      <a:lvl2pPr algn="ctr" defTabSz="457189" rtl="0" eaLnBrk="0" fontAlgn="base" hangingPunct="0">
        <a:spcBef>
          <a:spcPct val="0"/>
        </a:spcBef>
        <a:spcAft>
          <a:spcPct val="0"/>
        </a:spcAft>
        <a:defRPr sz="4400" b="1">
          <a:solidFill>
            <a:schemeClr val="tx1"/>
          </a:solidFill>
          <a:latin typeface="Helvetica" pitchFamily="-65" charset="0"/>
          <a:ea typeface="ＭＳ Ｐゴシック" pitchFamily="-65" charset="-128"/>
        </a:defRPr>
      </a:lvl2pPr>
      <a:lvl3pPr algn="ctr" defTabSz="457189" rtl="0" eaLnBrk="0" fontAlgn="base" hangingPunct="0">
        <a:spcBef>
          <a:spcPct val="0"/>
        </a:spcBef>
        <a:spcAft>
          <a:spcPct val="0"/>
        </a:spcAft>
        <a:defRPr sz="4400" b="1">
          <a:solidFill>
            <a:schemeClr val="tx1"/>
          </a:solidFill>
          <a:latin typeface="Helvetica" pitchFamily="-65" charset="0"/>
          <a:ea typeface="ＭＳ Ｐゴシック" pitchFamily="-65" charset="-128"/>
        </a:defRPr>
      </a:lvl3pPr>
      <a:lvl4pPr algn="ctr" defTabSz="457189" rtl="0" eaLnBrk="0" fontAlgn="base" hangingPunct="0">
        <a:spcBef>
          <a:spcPct val="0"/>
        </a:spcBef>
        <a:spcAft>
          <a:spcPct val="0"/>
        </a:spcAft>
        <a:defRPr sz="4400" b="1">
          <a:solidFill>
            <a:schemeClr val="tx1"/>
          </a:solidFill>
          <a:latin typeface="Helvetica" pitchFamily="-65" charset="0"/>
          <a:ea typeface="ＭＳ Ｐゴシック" pitchFamily="-65" charset="-128"/>
        </a:defRPr>
      </a:lvl4pPr>
      <a:lvl5pPr algn="ctr" defTabSz="457189" rtl="0" eaLnBrk="0" fontAlgn="base" hangingPunct="0">
        <a:spcBef>
          <a:spcPct val="0"/>
        </a:spcBef>
        <a:spcAft>
          <a:spcPct val="0"/>
        </a:spcAft>
        <a:defRPr sz="4400" b="1">
          <a:solidFill>
            <a:schemeClr val="tx1"/>
          </a:solidFill>
          <a:latin typeface="Helvetica" pitchFamily="-65" charset="0"/>
          <a:ea typeface="ＭＳ Ｐゴシック" pitchFamily="-65" charset="-128"/>
        </a:defRPr>
      </a:lvl5pPr>
      <a:lvl6pPr marL="457189" algn="ctr" defTabSz="457189" rtl="0" fontAlgn="base">
        <a:spcBef>
          <a:spcPct val="0"/>
        </a:spcBef>
        <a:spcAft>
          <a:spcPct val="0"/>
        </a:spcAft>
        <a:defRPr sz="4400" b="1">
          <a:solidFill>
            <a:schemeClr val="tx1"/>
          </a:solidFill>
          <a:latin typeface="Helvetica" pitchFamily="-65" charset="0"/>
          <a:ea typeface="ＭＳ Ｐゴシック" pitchFamily="-65" charset="-128"/>
        </a:defRPr>
      </a:lvl6pPr>
      <a:lvl7pPr marL="914377" algn="ctr" defTabSz="457189" rtl="0" fontAlgn="base">
        <a:spcBef>
          <a:spcPct val="0"/>
        </a:spcBef>
        <a:spcAft>
          <a:spcPct val="0"/>
        </a:spcAft>
        <a:defRPr sz="4400" b="1">
          <a:solidFill>
            <a:schemeClr val="tx1"/>
          </a:solidFill>
          <a:latin typeface="Helvetica" pitchFamily="-65" charset="0"/>
          <a:ea typeface="ＭＳ Ｐゴシック" pitchFamily="-65" charset="-128"/>
        </a:defRPr>
      </a:lvl7pPr>
      <a:lvl8pPr marL="1371566" algn="ctr" defTabSz="457189" rtl="0" fontAlgn="base">
        <a:spcBef>
          <a:spcPct val="0"/>
        </a:spcBef>
        <a:spcAft>
          <a:spcPct val="0"/>
        </a:spcAft>
        <a:defRPr sz="4400" b="1">
          <a:solidFill>
            <a:schemeClr val="tx1"/>
          </a:solidFill>
          <a:latin typeface="Helvetica" pitchFamily="-65" charset="0"/>
          <a:ea typeface="ＭＳ Ｐゴシック" pitchFamily="-65" charset="-128"/>
        </a:defRPr>
      </a:lvl8pPr>
      <a:lvl9pPr marL="1828754" algn="ctr" defTabSz="457189" rtl="0" fontAlgn="base">
        <a:spcBef>
          <a:spcPct val="0"/>
        </a:spcBef>
        <a:spcAft>
          <a:spcPct val="0"/>
        </a:spcAft>
        <a:defRPr sz="4400" b="1">
          <a:solidFill>
            <a:schemeClr val="tx1"/>
          </a:solidFill>
          <a:latin typeface="Helvetica" pitchFamily="-65" charset="0"/>
          <a:ea typeface="ＭＳ Ｐゴシック" pitchFamily="-65" charset="-128"/>
        </a:defRPr>
      </a:lvl9pPr>
    </p:titleStyle>
    <p:bodyStyle>
      <a:lvl1pPr marL="342891" indent="-342891" algn="l" defTabSz="457189" rtl="0" eaLnBrk="0" fontAlgn="base" hangingPunct="0">
        <a:spcBef>
          <a:spcPct val="20000"/>
        </a:spcBef>
        <a:spcAft>
          <a:spcPct val="0"/>
        </a:spcAft>
        <a:buFont typeface="Arial" panose="020B0604020202020204" pitchFamily="34" charset="0"/>
        <a:buChar char="•"/>
        <a:defRPr sz="3200" kern="1200">
          <a:solidFill>
            <a:schemeClr val="tx1"/>
          </a:solidFill>
          <a:latin typeface="Helvetica"/>
          <a:ea typeface="ＭＳ Ｐゴシック" pitchFamily="-65" charset="-128"/>
          <a:cs typeface="Helvetica"/>
        </a:defRPr>
      </a:lvl1pPr>
      <a:lvl2pPr marL="742932" indent="-285744" algn="l" defTabSz="457189" rtl="0" eaLnBrk="0" fontAlgn="base" hangingPunct="0">
        <a:spcBef>
          <a:spcPct val="20000"/>
        </a:spcBef>
        <a:spcAft>
          <a:spcPct val="0"/>
        </a:spcAft>
        <a:buFont typeface="Arial" panose="020B0604020202020204" pitchFamily="34" charset="0"/>
        <a:buChar char="–"/>
        <a:defRPr sz="2800" kern="1200">
          <a:solidFill>
            <a:schemeClr val="tx1"/>
          </a:solidFill>
          <a:latin typeface="Helvetica"/>
          <a:ea typeface="ＭＳ Ｐゴシック" pitchFamily="-65" charset="-128"/>
          <a:cs typeface="Helvetica"/>
        </a:defRPr>
      </a:lvl2pPr>
      <a:lvl3pPr marL="1142971" indent="-228594" algn="l" defTabSz="457189" rtl="0" eaLnBrk="0" fontAlgn="base" hangingPunct="0">
        <a:spcBef>
          <a:spcPct val="20000"/>
        </a:spcBef>
        <a:spcAft>
          <a:spcPct val="0"/>
        </a:spcAft>
        <a:buFont typeface="Arial" panose="020B0604020202020204" pitchFamily="34" charset="0"/>
        <a:buChar char="•"/>
        <a:defRPr sz="2400" kern="1200">
          <a:solidFill>
            <a:schemeClr val="tx1"/>
          </a:solidFill>
          <a:latin typeface="Helvetica"/>
          <a:ea typeface="ＭＳ Ｐゴシック" pitchFamily="-65" charset="-128"/>
          <a:cs typeface="Helvetica"/>
        </a:defRPr>
      </a:lvl3pPr>
      <a:lvl4pPr marL="1600160" indent="-228594" algn="l" defTabSz="457189" rtl="0" eaLnBrk="0" fontAlgn="base" hangingPunct="0">
        <a:spcBef>
          <a:spcPct val="20000"/>
        </a:spcBef>
        <a:spcAft>
          <a:spcPct val="0"/>
        </a:spcAft>
        <a:buFont typeface="Arial" panose="020B0604020202020204" pitchFamily="34" charset="0"/>
        <a:buChar char="–"/>
        <a:defRPr sz="2000" kern="1200">
          <a:solidFill>
            <a:schemeClr val="tx1"/>
          </a:solidFill>
          <a:latin typeface="Helvetica"/>
          <a:ea typeface="ＭＳ Ｐゴシック" pitchFamily="-65" charset="-128"/>
          <a:cs typeface="Helvetica"/>
        </a:defRPr>
      </a:lvl4pPr>
      <a:lvl5pPr marL="2057349" indent="-228594" algn="l" defTabSz="457189" rtl="0" eaLnBrk="0" fontAlgn="base" hangingPunct="0">
        <a:spcBef>
          <a:spcPct val="20000"/>
        </a:spcBef>
        <a:spcAft>
          <a:spcPct val="0"/>
        </a:spcAft>
        <a:buFont typeface="Arial" panose="020B0604020202020204" pitchFamily="34" charset="0"/>
        <a:buChar char="»"/>
        <a:defRPr sz="2000" kern="1200">
          <a:solidFill>
            <a:schemeClr val="tx1"/>
          </a:solidFill>
          <a:latin typeface="Helvetica"/>
          <a:ea typeface="ＭＳ Ｐゴシック" pitchFamily="-65" charset="-128"/>
          <a:cs typeface="Helvetica"/>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0" tIns="45718" rIns="91430" bIns="45718"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406400" y="1397003"/>
            <a:ext cx="11379200" cy="4729164"/>
          </a:xfrm>
          <a:prstGeom prst="rect">
            <a:avLst/>
          </a:prstGeom>
          <a:noFill/>
          <a:ln w="9525">
            <a:noFill/>
            <a:miter lim="800000"/>
            <a:headEnd/>
            <a:tailEnd/>
          </a:ln>
        </p:spPr>
        <p:txBody>
          <a:bodyPr vert="horz" wrap="square" lIns="91430" tIns="45718" rIns="91430"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0" tIns="45718" rIns="91430"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0" tIns="45718" rIns="91430"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0" tIns="45718" rIns="91430" bIns="45718" numCol="1" anchor="t" anchorCtr="0" compatLnSpc="1">
            <a:prstTxWarp prst="textNoShape">
              <a:avLst/>
            </a:prstTxWarp>
          </a:bodyPr>
          <a:lstStyle>
            <a:lvl1pPr algn="r">
              <a:defRPr sz="1500"/>
            </a:lvl1pPr>
          </a:lstStyle>
          <a:p>
            <a:pPr>
              <a:defRPr/>
            </a:pPr>
            <a:fld id="{9749340B-4FC7-4D90-97D1-24A2CDF1925E}" type="slidenum">
              <a:rPr lang="en-US" smtClean="0"/>
              <a:pPr>
                <a:defRPr/>
              </a:pPr>
              <a:t>‹#›</a:t>
            </a:fld>
            <a:endParaRPr lang="en-US"/>
          </a:p>
        </p:txBody>
      </p:sp>
      <p:sp>
        <p:nvSpPr>
          <p:cNvPr id="4103" name="Rectangle 7"/>
          <p:cNvSpPr>
            <a:spLocks noChangeArrowheads="1"/>
          </p:cNvSpPr>
          <p:nvPr/>
        </p:nvSpPr>
        <p:spPr bwMode="auto">
          <a:xfrm>
            <a:off x="0" y="1031246"/>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0" tIns="45718" rIns="91430" bIns="45718" anchor="ctr"/>
          <a:lstStyle/>
          <a:p>
            <a:pPr>
              <a:defRPr/>
            </a:pPr>
            <a:endParaRPr lang="en-US"/>
          </a:p>
        </p:txBody>
      </p:sp>
    </p:spTree>
    <p:extLst>
      <p:ext uri="{BB962C8B-B14F-4D97-AF65-F5344CB8AC3E}">
        <p14:creationId xmlns:p14="http://schemas.microsoft.com/office/powerpoint/2010/main" val="198044404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43" algn="ctr" rtl="0" eaLnBrk="1" fontAlgn="base" hangingPunct="1">
        <a:spcBef>
          <a:spcPct val="0"/>
        </a:spcBef>
        <a:spcAft>
          <a:spcPct val="0"/>
        </a:spcAft>
        <a:defRPr sz="4400">
          <a:solidFill>
            <a:schemeClr val="tx2"/>
          </a:solidFill>
          <a:latin typeface="Arial" charset="0"/>
        </a:defRPr>
      </a:lvl6pPr>
      <a:lvl7pPr marL="914286" algn="ctr" rtl="0" eaLnBrk="1" fontAlgn="base" hangingPunct="1">
        <a:spcBef>
          <a:spcPct val="0"/>
        </a:spcBef>
        <a:spcAft>
          <a:spcPct val="0"/>
        </a:spcAft>
        <a:defRPr sz="4400">
          <a:solidFill>
            <a:schemeClr val="tx2"/>
          </a:solidFill>
          <a:latin typeface="Arial" charset="0"/>
        </a:defRPr>
      </a:lvl7pPr>
      <a:lvl8pPr marL="1371430" algn="ctr" rtl="0" eaLnBrk="1" fontAlgn="base" hangingPunct="1">
        <a:spcBef>
          <a:spcPct val="0"/>
        </a:spcBef>
        <a:spcAft>
          <a:spcPct val="0"/>
        </a:spcAft>
        <a:defRPr sz="4400">
          <a:solidFill>
            <a:schemeClr val="tx2"/>
          </a:solidFill>
          <a:latin typeface="Arial" charset="0"/>
        </a:defRPr>
      </a:lvl8pPr>
      <a:lvl9pPr marL="1828573" algn="ctr" rtl="0" eaLnBrk="1" fontAlgn="base" hangingPunct="1">
        <a:spcBef>
          <a:spcPct val="0"/>
        </a:spcBef>
        <a:spcAft>
          <a:spcPct val="0"/>
        </a:spcAft>
        <a:defRPr sz="4400">
          <a:solidFill>
            <a:schemeClr val="tx2"/>
          </a:solidFill>
          <a:latin typeface="Arial" charset="0"/>
        </a:defRPr>
      </a:lvl9pPr>
    </p:titleStyle>
    <p:bodyStyle>
      <a:lvl1pPr marL="342858" indent="-342858"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857" indent="-28571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858" indent="-228573"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000" indent="-228573"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143" indent="-228573"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286" indent="-228573"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430" indent="-228573"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573" indent="-228573"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5718" indent="-228573"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286" rtl="0" eaLnBrk="1" latinLnBrk="0" hangingPunct="1">
        <a:defRPr sz="1900" kern="1200">
          <a:solidFill>
            <a:schemeClr val="tx1"/>
          </a:solidFill>
          <a:latin typeface="+mn-lt"/>
          <a:ea typeface="+mn-ea"/>
          <a:cs typeface="+mn-cs"/>
        </a:defRPr>
      </a:lvl1pPr>
      <a:lvl2pPr marL="457143" algn="l" defTabSz="914286" rtl="0" eaLnBrk="1" latinLnBrk="0" hangingPunct="1">
        <a:defRPr sz="1900" kern="1200">
          <a:solidFill>
            <a:schemeClr val="tx1"/>
          </a:solidFill>
          <a:latin typeface="+mn-lt"/>
          <a:ea typeface="+mn-ea"/>
          <a:cs typeface="+mn-cs"/>
        </a:defRPr>
      </a:lvl2pPr>
      <a:lvl3pPr marL="914286" algn="l" defTabSz="914286" rtl="0" eaLnBrk="1" latinLnBrk="0" hangingPunct="1">
        <a:defRPr sz="1900" kern="1200">
          <a:solidFill>
            <a:schemeClr val="tx1"/>
          </a:solidFill>
          <a:latin typeface="+mn-lt"/>
          <a:ea typeface="+mn-ea"/>
          <a:cs typeface="+mn-cs"/>
        </a:defRPr>
      </a:lvl3pPr>
      <a:lvl4pPr marL="1371430" algn="l" defTabSz="914286" rtl="0" eaLnBrk="1" latinLnBrk="0" hangingPunct="1">
        <a:defRPr sz="1900" kern="1200">
          <a:solidFill>
            <a:schemeClr val="tx1"/>
          </a:solidFill>
          <a:latin typeface="+mn-lt"/>
          <a:ea typeface="+mn-ea"/>
          <a:cs typeface="+mn-cs"/>
        </a:defRPr>
      </a:lvl4pPr>
      <a:lvl5pPr marL="1828573" algn="l" defTabSz="914286" rtl="0" eaLnBrk="1" latinLnBrk="0" hangingPunct="1">
        <a:defRPr sz="1900" kern="1200">
          <a:solidFill>
            <a:schemeClr val="tx1"/>
          </a:solidFill>
          <a:latin typeface="+mn-lt"/>
          <a:ea typeface="+mn-ea"/>
          <a:cs typeface="+mn-cs"/>
        </a:defRPr>
      </a:lvl5pPr>
      <a:lvl6pPr marL="2285718" algn="l" defTabSz="914286" rtl="0" eaLnBrk="1" latinLnBrk="0" hangingPunct="1">
        <a:defRPr sz="1900" kern="1200">
          <a:solidFill>
            <a:schemeClr val="tx1"/>
          </a:solidFill>
          <a:latin typeface="+mn-lt"/>
          <a:ea typeface="+mn-ea"/>
          <a:cs typeface="+mn-cs"/>
        </a:defRPr>
      </a:lvl6pPr>
      <a:lvl7pPr marL="2742858" algn="l" defTabSz="914286" rtl="0" eaLnBrk="1" latinLnBrk="0" hangingPunct="1">
        <a:defRPr sz="1900" kern="1200">
          <a:solidFill>
            <a:schemeClr val="tx1"/>
          </a:solidFill>
          <a:latin typeface="+mn-lt"/>
          <a:ea typeface="+mn-ea"/>
          <a:cs typeface="+mn-cs"/>
        </a:defRPr>
      </a:lvl7pPr>
      <a:lvl8pPr marL="3200000" algn="l" defTabSz="914286" rtl="0" eaLnBrk="1" latinLnBrk="0" hangingPunct="1">
        <a:defRPr sz="1900" kern="1200">
          <a:solidFill>
            <a:schemeClr val="tx1"/>
          </a:solidFill>
          <a:latin typeface="+mn-lt"/>
          <a:ea typeface="+mn-ea"/>
          <a:cs typeface="+mn-cs"/>
        </a:defRPr>
      </a:lvl8pPr>
      <a:lvl9pPr marL="3657143" algn="l" defTabSz="914286"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ksolaima@umbc.edu" TargetMode="Externa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48.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588.xml"/><Relationship Id="rId7" Type="http://schemas.openxmlformats.org/officeDocument/2006/relationships/tags" Target="../tags/tag592.xml"/><Relationship Id="rId2" Type="http://schemas.openxmlformats.org/officeDocument/2006/relationships/tags" Target="../tags/tag587.xml"/><Relationship Id="rId1" Type="http://schemas.openxmlformats.org/officeDocument/2006/relationships/tags" Target="../tags/tag586.xml"/><Relationship Id="rId6" Type="http://schemas.openxmlformats.org/officeDocument/2006/relationships/tags" Target="../tags/tag591.xml"/><Relationship Id="rId11" Type="http://schemas.openxmlformats.org/officeDocument/2006/relationships/image" Target="../media/image40.png"/><Relationship Id="rId5" Type="http://schemas.openxmlformats.org/officeDocument/2006/relationships/tags" Target="../tags/tag590.xml"/><Relationship Id="rId10" Type="http://schemas.openxmlformats.org/officeDocument/2006/relationships/image" Target="../media/image39.png"/><Relationship Id="rId4" Type="http://schemas.openxmlformats.org/officeDocument/2006/relationships/tags" Target="../tags/tag589.xml"/><Relationship Id="rId9" Type="http://schemas.openxmlformats.org/officeDocument/2006/relationships/notesSlide" Target="../notesSlides/notesSlide60.xml"/></Relationships>
</file>

<file path=ppt/slides/_rels/slide10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tags" Target="../tags/tag595.xml"/><Relationship Id="rId7" Type="http://schemas.openxmlformats.org/officeDocument/2006/relationships/notesSlide" Target="../notesSlides/notesSlide61.xml"/><Relationship Id="rId2" Type="http://schemas.openxmlformats.org/officeDocument/2006/relationships/tags" Target="../tags/tag594.xml"/><Relationship Id="rId1" Type="http://schemas.openxmlformats.org/officeDocument/2006/relationships/tags" Target="../tags/tag593.xml"/><Relationship Id="rId6" Type="http://schemas.openxmlformats.org/officeDocument/2006/relationships/slideLayout" Target="../slideLayouts/slideLayout2.xml"/><Relationship Id="rId5" Type="http://schemas.openxmlformats.org/officeDocument/2006/relationships/tags" Target="../tags/tag597.xml"/><Relationship Id="rId4" Type="http://schemas.openxmlformats.org/officeDocument/2006/relationships/tags" Target="../tags/tag596.xml"/></Relationships>
</file>

<file path=ppt/slides/_rels/slide10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tags" Target="../tags/tag600.xml"/><Relationship Id="rId7" Type="http://schemas.openxmlformats.org/officeDocument/2006/relationships/notesSlide" Target="../notesSlides/notesSlide62.xml"/><Relationship Id="rId2" Type="http://schemas.openxmlformats.org/officeDocument/2006/relationships/tags" Target="../tags/tag599.xml"/><Relationship Id="rId1" Type="http://schemas.openxmlformats.org/officeDocument/2006/relationships/tags" Target="../tags/tag598.xml"/><Relationship Id="rId6" Type="http://schemas.openxmlformats.org/officeDocument/2006/relationships/slideLayout" Target="../slideLayouts/slideLayout2.xml"/><Relationship Id="rId5" Type="http://schemas.openxmlformats.org/officeDocument/2006/relationships/tags" Target="../tags/tag602.xml"/><Relationship Id="rId4" Type="http://schemas.openxmlformats.org/officeDocument/2006/relationships/tags" Target="../tags/tag601.xml"/></Relationships>
</file>

<file path=ppt/slides/_rels/slide103.xml.rels><?xml version="1.0" encoding="UTF-8" standalone="yes"?>
<Relationships xmlns="http://schemas.openxmlformats.org/package/2006/relationships"><Relationship Id="rId8" Type="http://schemas.openxmlformats.org/officeDocument/2006/relationships/notesSlide" Target="../notesSlides/notesSlide63.xml"/><Relationship Id="rId3" Type="http://schemas.openxmlformats.org/officeDocument/2006/relationships/tags" Target="../tags/tag605.xml"/><Relationship Id="rId7" Type="http://schemas.openxmlformats.org/officeDocument/2006/relationships/slideLayout" Target="../slideLayouts/slideLayout2.xml"/><Relationship Id="rId2" Type="http://schemas.openxmlformats.org/officeDocument/2006/relationships/tags" Target="../tags/tag604.xml"/><Relationship Id="rId1" Type="http://schemas.openxmlformats.org/officeDocument/2006/relationships/tags" Target="../tags/tag603.xml"/><Relationship Id="rId6" Type="http://schemas.openxmlformats.org/officeDocument/2006/relationships/tags" Target="../tags/tag608.xml"/><Relationship Id="rId11" Type="http://schemas.openxmlformats.org/officeDocument/2006/relationships/image" Target="../media/image42.jpeg"/><Relationship Id="rId5" Type="http://schemas.openxmlformats.org/officeDocument/2006/relationships/tags" Target="../tags/tag607.xml"/><Relationship Id="rId10" Type="http://schemas.openxmlformats.org/officeDocument/2006/relationships/hyperlink" Target="http://www.extremetech.com/wp-content/uploads/2012/03/1791712.jpeg" TargetMode="External"/><Relationship Id="rId4" Type="http://schemas.openxmlformats.org/officeDocument/2006/relationships/tags" Target="../tags/tag606.xml"/><Relationship Id="rId9" Type="http://schemas.openxmlformats.org/officeDocument/2006/relationships/image" Target="../media/image41.png"/></Relationships>
</file>

<file path=ppt/slides/_rels/slide104.xml.rels><?xml version="1.0" encoding="UTF-8" standalone="yes"?>
<Relationships xmlns="http://schemas.openxmlformats.org/package/2006/relationships"><Relationship Id="rId8" Type="http://schemas.openxmlformats.org/officeDocument/2006/relationships/tags" Target="../tags/tag616.xml"/><Relationship Id="rId13" Type="http://schemas.openxmlformats.org/officeDocument/2006/relationships/image" Target="../media/image44.png"/><Relationship Id="rId3" Type="http://schemas.openxmlformats.org/officeDocument/2006/relationships/tags" Target="../tags/tag611.xml"/><Relationship Id="rId7" Type="http://schemas.openxmlformats.org/officeDocument/2006/relationships/tags" Target="../tags/tag615.xml"/><Relationship Id="rId12" Type="http://schemas.openxmlformats.org/officeDocument/2006/relationships/image" Target="../media/image43.png"/><Relationship Id="rId2" Type="http://schemas.openxmlformats.org/officeDocument/2006/relationships/tags" Target="../tags/tag610.xml"/><Relationship Id="rId1" Type="http://schemas.openxmlformats.org/officeDocument/2006/relationships/tags" Target="../tags/tag609.xml"/><Relationship Id="rId6" Type="http://schemas.openxmlformats.org/officeDocument/2006/relationships/tags" Target="../tags/tag614.xml"/><Relationship Id="rId11" Type="http://schemas.openxmlformats.org/officeDocument/2006/relationships/image" Target="../media/image41.png"/><Relationship Id="rId5" Type="http://schemas.openxmlformats.org/officeDocument/2006/relationships/tags" Target="../tags/tag613.xml"/><Relationship Id="rId15" Type="http://schemas.openxmlformats.org/officeDocument/2006/relationships/image" Target="../media/image42.jpeg"/><Relationship Id="rId10" Type="http://schemas.openxmlformats.org/officeDocument/2006/relationships/notesSlide" Target="../notesSlides/notesSlide64.xml"/><Relationship Id="rId4" Type="http://schemas.openxmlformats.org/officeDocument/2006/relationships/tags" Target="../tags/tag612.xml"/><Relationship Id="rId9" Type="http://schemas.openxmlformats.org/officeDocument/2006/relationships/slideLayout" Target="../slideLayouts/slideLayout2.xml"/><Relationship Id="rId14" Type="http://schemas.openxmlformats.org/officeDocument/2006/relationships/hyperlink" Target="http://www.extremetech.com/wp-content/uploads/2012/03/1791712.jpeg" TargetMode="External"/></Relationships>
</file>

<file path=ppt/slides/_rels/slide105.xml.rels><?xml version="1.0" encoding="UTF-8" standalone="yes"?>
<Relationships xmlns="http://schemas.openxmlformats.org/package/2006/relationships"><Relationship Id="rId8" Type="http://schemas.openxmlformats.org/officeDocument/2006/relationships/tags" Target="../tags/tag624.xml"/><Relationship Id="rId13" Type="http://schemas.openxmlformats.org/officeDocument/2006/relationships/image" Target="../media/image44.png"/><Relationship Id="rId3" Type="http://schemas.openxmlformats.org/officeDocument/2006/relationships/tags" Target="../tags/tag619.xml"/><Relationship Id="rId7" Type="http://schemas.openxmlformats.org/officeDocument/2006/relationships/tags" Target="../tags/tag623.xml"/><Relationship Id="rId12" Type="http://schemas.openxmlformats.org/officeDocument/2006/relationships/image" Target="../media/image43.png"/><Relationship Id="rId2" Type="http://schemas.openxmlformats.org/officeDocument/2006/relationships/tags" Target="../tags/tag618.xml"/><Relationship Id="rId1" Type="http://schemas.openxmlformats.org/officeDocument/2006/relationships/tags" Target="../tags/tag617.xml"/><Relationship Id="rId6" Type="http://schemas.openxmlformats.org/officeDocument/2006/relationships/tags" Target="../tags/tag622.xml"/><Relationship Id="rId11" Type="http://schemas.openxmlformats.org/officeDocument/2006/relationships/image" Target="../media/image41.png"/><Relationship Id="rId5" Type="http://schemas.openxmlformats.org/officeDocument/2006/relationships/tags" Target="../tags/tag621.xml"/><Relationship Id="rId15" Type="http://schemas.openxmlformats.org/officeDocument/2006/relationships/image" Target="../media/image42.jpeg"/><Relationship Id="rId10" Type="http://schemas.openxmlformats.org/officeDocument/2006/relationships/notesSlide" Target="../notesSlides/notesSlide65.xml"/><Relationship Id="rId4" Type="http://schemas.openxmlformats.org/officeDocument/2006/relationships/tags" Target="../tags/tag620.xml"/><Relationship Id="rId9" Type="http://schemas.openxmlformats.org/officeDocument/2006/relationships/slideLayout" Target="../slideLayouts/slideLayout2.xml"/><Relationship Id="rId14" Type="http://schemas.openxmlformats.org/officeDocument/2006/relationships/hyperlink" Target="http://www.extremetech.com/wp-content/uploads/2012/03/1791712.jpeg" TargetMode="External"/></Relationships>
</file>

<file path=ppt/slides/_rels/slide10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notesSlide" Target="../notesSlides/notesSlide66.xml"/><Relationship Id="rId7" Type="http://schemas.openxmlformats.org/officeDocument/2006/relationships/hyperlink" Target="file:///upload.wikimedia.org/wikipedia/commons/9/90/Kinect2-deepmap.png" TargetMode="External"/><Relationship Id="rId2" Type="http://schemas.openxmlformats.org/officeDocument/2006/relationships/slideLayout" Target="../slideLayouts/slideLayout2.xml"/><Relationship Id="rId1" Type="http://schemas.openxmlformats.org/officeDocument/2006/relationships/tags" Target="../tags/tag625.xml"/><Relationship Id="rId6" Type="http://schemas.openxmlformats.org/officeDocument/2006/relationships/image" Target="../media/image46.png"/><Relationship Id="rId11" Type="http://schemas.openxmlformats.org/officeDocument/2006/relationships/hyperlink" Target="https://youtu.be/fiqPswSMwio?si=M7tFW4xEDRKVDr0W" TargetMode="External"/><Relationship Id="rId5" Type="http://schemas.openxmlformats.org/officeDocument/2006/relationships/hyperlink" Target="file:///upload.wikimedia.org/wikipedia/commons/7/76/Kinect2-ir-image.png" TargetMode="External"/><Relationship Id="rId10" Type="http://schemas.openxmlformats.org/officeDocument/2006/relationships/image" Target="../media/image48.png"/><Relationship Id="rId4" Type="http://schemas.openxmlformats.org/officeDocument/2006/relationships/image" Target="../media/image45.jpeg"/><Relationship Id="rId9" Type="http://schemas.openxmlformats.org/officeDocument/2006/relationships/hyperlink" Target="file:///upload.wikimedia.org/wikipedia/commons/6/67/Xbox-360-Kinect-Standalone.png" TargetMode="External"/></Relationships>
</file>

<file path=ppt/slides/_rels/slide107.xml.rels><?xml version="1.0" encoding="UTF-8" standalone="yes"?>
<Relationships xmlns="http://schemas.openxmlformats.org/package/2006/relationships"><Relationship Id="rId8" Type="http://schemas.openxmlformats.org/officeDocument/2006/relationships/hyperlink" Target="https://youtube.com/clip/UgkxYHmnb8hKpie08aBlVIKZEdNnvLVjDgJ0?si=_eBwiWgYYJrbB5q3" TargetMode="External"/><Relationship Id="rId3" Type="http://schemas.openxmlformats.org/officeDocument/2006/relationships/image" Target="../media/image49.png"/><Relationship Id="rId7" Type="http://schemas.openxmlformats.org/officeDocument/2006/relationships/hyperlink" Target="https://youtube.com/clip/Ugkx46bCkF3WNJPqaP3Q99-vRFIbE_Jrcuey?si=z6GfHUC2kX7769Jl" TargetMode="External"/><Relationship Id="rId2" Type="http://schemas.openxmlformats.org/officeDocument/2006/relationships/slideLayout" Target="../slideLayouts/slideLayout2.xml"/><Relationship Id="rId1" Type="http://schemas.openxmlformats.org/officeDocument/2006/relationships/tags" Target="../tags/tag626.xml"/><Relationship Id="rId6" Type="http://schemas.openxmlformats.org/officeDocument/2006/relationships/image" Target="../media/image52.png"/><Relationship Id="rId5" Type="http://schemas.openxmlformats.org/officeDocument/2006/relationships/image" Target="../media/image51.jpeg"/><Relationship Id="rId10" Type="http://schemas.openxmlformats.org/officeDocument/2006/relationships/hyperlink" Target="https://youtu.be/mclbVTIYG8E?si=EXYkvElZRI6lMQdg&amp;t=22" TargetMode="External"/><Relationship Id="rId4" Type="http://schemas.openxmlformats.org/officeDocument/2006/relationships/image" Target="../media/image50.png"/><Relationship Id="rId9" Type="http://schemas.openxmlformats.org/officeDocument/2006/relationships/hyperlink" Target="https://twitter.com/i/status/1582454445337587713"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slideLayout" Target="../slideLayouts/slideLayout2.xml"/><Relationship Id="rId1" Type="http://schemas.openxmlformats.org/officeDocument/2006/relationships/tags" Target="../tags/tag627.xml"/></Relationships>
</file>

<file path=ppt/slides/_rels/slide109.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tags" Target="../tags/tag630.xml"/><Relationship Id="rId7" Type="http://schemas.openxmlformats.org/officeDocument/2006/relationships/notesSlide" Target="../notesSlides/notesSlide67.xml"/><Relationship Id="rId2" Type="http://schemas.openxmlformats.org/officeDocument/2006/relationships/tags" Target="../tags/tag629.xml"/><Relationship Id="rId1" Type="http://schemas.openxmlformats.org/officeDocument/2006/relationships/tags" Target="../tags/tag628.xml"/><Relationship Id="rId6" Type="http://schemas.openxmlformats.org/officeDocument/2006/relationships/slideLayout" Target="../slideLayouts/slideLayout2.xml"/><Relationship Id="rId5" Type="http://schemas.openxmlformats.org/officeDocument/2006/relationships/tags" Target="../tags/tag632.xml"/><Relationship Id="rId4" Type="http://schemas.openxmlformats.org/officeDocument/2006/relationships/tags" Target="../tags/tag631.xml"/></Relationships>
</file>

<file path=ppt/slides/_rels/slide11.xml.rels><?xml version="1.0" encoding="UTF-8" standalone="yes"?>
<Relationships xmlns="http://schemas.openxmlformats.org/package/2006/relationships"><Relationship Id="rId8" Type="http://schemas.openxmlformats.org/officeDocument/2006/relationships/tags" Target="../tags/tag56.xml"/><Relationship Id="rId13" Type="http://schemas.openxmlformats.org/officeDocument/2006/relationships/image" Target="../media/image2.jpeg"/><Relationship Id="rId3" Type="http://schemas.openxmlformats.org/officeDocument/2006/relationships/tags" Target="../tags/tag51.xml"/><Relationship Id="rId7" Type="http://schemas.openxmlformats.org/officeDocument/2006/relationships/tags" Target="../tags/tag55.xml"/><Relationship Id="rId12" Type="http://schemas.openxmlformats.org/officeDocument/2006/relationships/slideLayout" Target="../slideLayouts/slideLayout2.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tags" Target="../tags/tag54.xml"/><Relationship Id="rId11" Type="http://schemas.openxmlformats.org/officeDocument/2006/relationships/tags" Target="../tags/tag59.xml"/><Relationship Id="rId5" Type="http://schemas.openxmlformats.org/officeDocument/2006/relationships/tags" Target="../tags/tag53.xml"/><Relationship Id="rId10" Type="http://schemas.openxmlformats.org/officeDocument/2006/relationships/tags" Target="../tags/tag58.xml"/><Relationship Id="rId4" Type="http://schemas.openxmlformats.org/officeDocument/2006/relationships/tags" Target="../tags/tag52.xml"/><Relationship Id="rId9" Type="http://schemas.openxmlformats.org/officeDocument/2006/relationships/tags" Target="../tags/tag57.xml"/></Relationships>
</file>

<file path=ppt/slides/_rels/slide110.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tags" Target="../tags/tag635.xml"/><Relationship Id="rId7" Type="http://schemas.openxmlformats.org/officeDocument/2006/relationships/notesSlide" Target="../notesSlides/notesSlide68.xml"/><Relationship Id="rId2" Type="http://schemas.openxmlformats.org/officeDocument/2006/relationships/tags" Target="../tags/tag634.xml"/><Relationship Id="rId1" Type="http://schemas.openxmlformats.org/officeDocument/2006/relationships/tags" Target="../tags/tag633.xml"/><Relationship Id="rId6" Type="http://schemas.openxmlformats.org/officeDocument/2006/relationships/slideLayout" Target="../slideLayouts/slideLayout2.xml"/><Relationship Id="rId5" Type="http://schemas.openxmlformats.org/officeDocument/2006/relationships/tags" Target="../tags/tag637.xml"/><Relationship Id="rId4" Type="http://schemas.openxmlformats.org/officeDocument/2006/relationships/tags" Target="../tags/tag636.xml"/></Relationships>
</file>

<file path=ppt/slides/_rels/slide111.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tags" Target="../tags/tag640.xml"/><Relationship Id="rId7" Type="http://schemas.openxmlformats.org/officeDocument/2006/relationships/notesSlide" Target="../notesSlides/notesSlide69.xml"/><Relationship Id="rId2" Type="http://schemas.openxmlformats.org/officeDocument/2006/relationships/tags" Target="../tags/tag639.xml"/><Relationship Id="rId1" Type="http://schemas.openxmlformats.org/officeDocument/2006/relationships/tags" Target="../tags/tag638.xml"/><Relationship Id="rId6" Type="http://schemas.openxmlformats.org/officeDocument/2006/relationships/slideLayout" Target="../slideLayouts/slideLayout2.xml"/><Relationship Id="rId5" Type="http://schemas.openxmlformats.org/officeDocument/2006/relationships/tags" Target="../tags/tag642.xml"/><Relationship Id="rId4" Type="http://schemas.openxmlformats.org/officeDocument/2006/relationships/tags" Target="../tags/tag641.xml"/></Relationships>
</file>

<file path=ppt/slides/_rels/slide112.xml.rels><?xml version="1.0" encoding="UTF-8" standalone="yes"?>
<Relationships xmlns="http://schemas.openxmlformats.org/package/2006/relationships"><Relationship Id="rId8" Type="http://schemas.openxmlformats.org/officeDocument/2006/relationships/notesSlide" Target="../notesSlides/notesSlide70.xml"/><Relationship Id="rId3" Type="http://schemas.openxmlformats.org/officeDocument/2006/relationships/tags" Target="../tags/tag645.xml"/><Relationship Id="rId7" Type="http://schemas.openxmlformats.org/officeDocument/2006/relationships/slideLayout" Target="../slideLayouts/slideLayout2.xml"/><Relationship Id="rId2" Type="http://schemas.openxmlformats.org/officeDocument/2006/relationships/tags" Target="../tags/tag644.xml"/><Relationship Id="rId1" Type="http://schemas.openxmlformats.org/officeDocument/2006/relationships/tags" Target="../tags/tag643.xml"/><Relationship Id="rId6" Type="http://schemas.openxmlformats.org/officeDocument/2006/relationships/tags" Target="../tags/tag648.xml"/><Relationship Id="rId5" Type="http://schemas.openxmlformats.org/officeDocument/2006/relationships/tags" Target="../tags/tag647.xml"/><Relationship Id="rId10" Type="http://schemas.openxmlformats.org/officeDocument/2006/relationships/image" Target="../media/image54.jpeg"/><Relationship Id="rId4" Type="http://schemas.openxmlformats.org/officeDocument/2006/relationships/tags" Target="../tags/tag646.xml"/><Relationship Id="rId9" Type="http://schemas.openxmlformats.org/officeDocument/2006/relationships/image" Target="../media/image55.png"/></Relationships>
</file>

<file path=ppt/slides/_rels/slide113.xml.rels><?xml version="1.0" encoding="UTF-8" standalone="yes"?>
<Relationships xmlns="http://schemas.openxmlformats.org/package/2006/relationships"><Relationship Id="rId8" Type="http://schemas.openxmlformats.org/officeDocument/2006/relationships/notesSlide" Target="../notesSlides/notesSlide71.xml"/><Relationship Id="rId3" Type="http://schemas.openxmlformats.org/officeDocument/2006/relationships/tags" Target="../tags/tag651.xml"/><Relationship Id="rId7" Type="http://schemas.openxmlformats.org/officeDocument/2006/relationships/slideLayout" Target="../slideLayouts/slideLayout2.xml"/><Relationship Id="rId2" Type="http://schemas.openxmlformats.org/officeDocument/2006/relationships/tags" Target="../tags/tag650.xml"/><Relationship Id="rId1" Type="http://schemas.openxmlformats.org/officeDocument/2006/relationships/tags" Target="../tags/tag649.xml"/><Relationship Id="rId6" Type="http://schemas.openxmlformats.org/officeDocument/2006/relationships/tags" Target="../tags/tag654.xml"/><Relationship Id="rId5" Type="http://schemas.openxmlformats.org/officeDocument/2006/relationships/tags" Target="../tags/tag653.xml"/><Relationship Id="rId10" Type="http://schemas.openxmlformats.org/officeDocument/2006/relationships/image" Target="../media/image54.jpeg"/><Relationship Id="rId4" Type="http://schemas.openxmlformats.org/officeDocument/2006/relationships/tags" Target="../tags/tag652.xml"/><Relationship Id="rId9" Type="http://schemas.openxmlformats.org/officeDocument/2006/relationships/image" Target="../media/image55.png"/></Relationships>
</file>

<file path=ppt/slides/_rels/slide114.xml.rels><?xml version="1.0" encoding="UTF-8" standalone="yes"?>
<Relationships xmlns="http://schemas.openxmlformats.org/package/2006/relationships"><Relationship Id="rId8" Type="http://schemas.openxmlformats.org/officeDocument/2006/relationships/notesSlide" Target="../notesSlides/notesSlide72.xml"/><Relationship Id="rId3" Type="http://schemas.openxmlformats.org/officeDocument/2006/relationships/tags" Target="../tags/tag657.xml"/><Relationship Id="rId7" Type="http://schemas.openxmlformats.org/officeDocument/2006/relationships/slideLayout" Target="../slideLayouts/slideLayout2.xml"/><Relationship Id="rId2" Type="http://schemas.openxmlformats.org/officeDocument/2006/relationships/tags" Target="../tags/tag656.xml"/><Relationship Id="rId1" Type="http://schemas.openxmlformats.org/officeDocument/2006/relationships/tags" Target="../tags/tag655.xml"/><Relationship Id="rId6" Type="http://schemas.openxmlformats.org/officeDocument/2006/relationships/tags" Target="../tags/tag660.xml"/><Relationship Id="rId5" Type="http://schemas.openxmlformats.org/officeDocument/2006/relationships/tags" Target="../tags/tag659.xml"/><Relationship Id="rId10" Type="http://schemas.openxmlformats.org/officeDocument/2006/relationships/image" Target="../media/image54.jpeg"/><Relationship Id="rId4" Type="http://schemas.openxmlformats.org/officeDocument/2006/relationships/tags" Target="../tags/tag658.xml"/><Relationship Id="rId9" Type="http://schemas.openxmlformats.org/officeDocument/2006/relationships/image" Target="../media/image55.png"/></Relationships>
</file>

<file path=ppt/slides/_rels/slide115.xml.rels><?xml version="1.0" encoding="UTF-8" standalone="yes"?>
<Relationships xmlns="http://schemas.openxmlformats.org/package/2006/relationships"><Relationship Id="rId8" Type="http://schemas.openxmlformats.org/officeDocument/2006/relationships/notesSlide" Target="../notesSlides/notesSlide73.xml"/><Relationship Id="rId3" Type="http://schemas.openxmlformats.org/officeDocument/2006/relationships/tags" Target="../tags/tag663.xml"/><Relationship Id="rId7" Type="http://schemas.openxmlformats.org/officeDocument/2006/relationships/slideLayout" Target="../slideLayouts/slideLayout2.xml"/><Relationship Id="rId2" Type="http://schemas.openxmlformats.org/officeDocument/2006/relationships/tags" Target="../tags/tag662.xml"/><Relationship Id="rId1" Type="http://schemas.openxmlformats.org/officeDocument/2006/relationships/tags" Target="../tags/tag661.xml"/><Relationship Id="rId6" Type="http://schemas.openxmlformats.org/officeDocument/2006/relationships/tags" Target="../tags/tag666.xml"/><Relationship Id="rId5" Type="http://schemas.openxmlformats.org/officeDocument/2006/relationships/tags" Target="../tags/tag665.xml"/><Relationship Id="rId10" Type="http://schemas.openxmlformats.org/officeDocument/2006/relationships/image" Target="../media/image54.jpeg"/><Relationship Id="rId4" Type="http://schemas.openxmlformats.org/officeDocument/2006/relationships/tags" Target="../tags/tag664.xml"/><Relationship Id="rId9" Type="http://schemas.openxmlformats.org/officeDocument/2006/relationships/image" Target="../media/image55.png"/></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tags" Target="../tags/tag667.xml"/><Relationship Id="rId5" Type="http://schemas.openxmlformats.org/officeDocument/2006/relationships/image" Target="../media/image57.png"/><Relationship Id="rId4" Type="http://schemas.openxmlformats.org/officeDocument/2006/relationships/image" Target="../media/image56.png"/></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tags" Target="../tags/tag668.xml"/></Relationships>
</file>

<file path=ppt/slides/_rels/slide118.xml.rels><?xml version="1.0" encoding="UTF-8" standalone="yes"?>
<Relationships xmlns="http://schemas.openxmlformats.org/package/2006/relationships"><Relationship Id="rId3" Type="http://schemas.openxmlformats.org/officeDocument/2006/relationships/tags" Target="../tags/tag671.xml"/><Relationship Id="rId2" Type="http://schemas.openxmlformats.org/officeDocument/2006/relationships/tags" Target="../tags/tag670.xml"/><Relationship Id="rId1" Type="http://schemas.openxmlformats.org/officeDocument/2006/relationships/tags" Target="../tags/tag669.xml"/><Relationship Id="rId6" Type="http://schemas.openxmlformats.org/officeDocument/2006/relationships/notesSlide" Target="../notesSlides/notesSlide75.xml"/><Relationship Id="rId5" Type="http://schemas.openxmlformats.org/officeDocument/2006/relationships/slideLayout" Target="../slideLayouts/slideLayout2.xml"/><Relationship Id="rId4" Type="http://schemas.openxmlformats.org/officeDocument/2006/relationships/tags" Target="../tags/tag672.xml"/></Relationships>
</file>

<file path=ppt/slides/_rels/slide119.xml.rels><?xml version="1.0" encoding="UTF-8" standalone="yes"?>
<Relationships xmlns="http://schemas.openxmlformats.org/package/2006/relationships"><Relationship Id="rId3" Type="http://schemas.openxmlformats.org/officeDocument/2006/relationships/tags" Target="../tags/tag675.xml"/><Relationship Id="rId7" Type="http://schemas.openxmlformats.org/officeDocument/2006/relationships/notesSlide" Target="../notesSlides/notesSlide76.xml"/><Relationship Id="rId2" Type="http://schemas.openxmlformats.org/officeDocument/2006/relationships/tags" Target="../tags/tag674.xml"/><Relationship Id="rId1" Type="http://schemas.openxmlformats.org/officeDocument/2006/relationships/tags" Target="../tags/tag673.xml"/><Relationship Id="rId6" Type="http://schemas.openxmlformats.org/officeDocument/2006/relationships/slideLayout" Target="../slideLayouts/slideLayout2.xml"/><Relationship Id="rId5" Type="http://schemas.openxmlformats.org/officeDocument/2006/relationships/tags" Target="../tags/tag677.xml"/><Relationship Id="rId4" Type="http://schemas.openxmlformats.org/officeDocument/2006/relationships/tags" Target="../tags/tag676.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60.xml"/></Relationships>
</file>

<file path=ppt/slides/_rels/slide120.xml.rels><?xml version="1.0" encoding="UTF-8" standalone="yes"?>
<Relationships xmlns="http://schemas.openxmlformats.org/package/2006/relationships"><Relationship Id="rId3" Type="http://schemas.openxmlformats.org/officeDocument/2006/relationships/tags" Target="../tags/tag680.xml"/><Relationship Id="rId7" Type="http://schemas.openxmlformats.org/officeDocument/2006/relationships/notesSlide" Target="../notesSlides/notesSlide77.xml"/><Relationship Id="rId2" Type="http://schemas.openxmlformats.org/officeDocument/2006/relationships/tags" Target="../tags/tag679.xml"/><Relationship Id="rId1" Type="http://schemas.openxmlformats.org/officeDocument/2006/relationships/tags" Target="../tags/tag678.xml"/><Relationship Id="rId6" Type="http://schemas.openxmlformats.org/officeDocument/2006/relationships/slideLayout" Target="../slideLayouts/slideLayout2.xml"/><Relationship Id="rId5" Type="http://schemas.openxmlformats.org/officeDocument/2006/relationships/tags" Target="../tags/tag682.xml"/><Relationship Id="rId4" Type="http://schemas.openxmlformats.org/officeDocument/2006/relationships/tags" Target="../tags/tag681.xml"/></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6.xml"/><Relationship Id="rId1" Type="http://schemas.openxmlformats.org/officeDocument/2006/relationships/tags" Target="../tags/tag683.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6.xml"/><Relationship Id="rId1" Type="http://schemas.openxmlformats.org/officeDocument/2006/relationships/tags" Target="../tags/tag684.xml"/><Relationship Id="rId4" Type="http://schemas.openxmlformats.org/officeDocument/2006/relationships/image" Target="../media/image58.png"/></Relationships>
</file>

<file path=ppt/slides/_rels/slide1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6.xml"/><Relationship Id="rId1" Type="http://schemas.openxmlformats.org/officeDocument/2006/relationships/tags" Target="../tags/tag685.xml"/></Relationships>
</file>

<file path=ppt/slides/_rels/slide1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6.xml"/><Relationship Id="rId1" Type="http://schemas.openxmlformats.org/officeDocument/2006/relationships/tags" Target="../tags/tag686.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87.xml"/></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88.xml"/></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89.xml"/></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90.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1.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16.xml.rels><?xml version="1.0" encoding="UTF-8" standalone="yes"?>
<Relationships xmlns="http://schemas.openxmlformats.org/package/2006/relationships"><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tags" Target="../tags/tag67.xml"/></Relationships>
</file>

<file path=ppt/slides/_rels/slide17.xml.rels><?xml version="1.0" encoding="UTF-8" standalone="yes"?>
<Relationships xmlns="http://schemas.openxmlformats.org/package/2006/relationships"><Relationship Id="rId3" Type="http://schemas.openxmlformats.org/officeDocument/2006/relationships/tags" Target="../tags/tag70.xml"/><Relationship Id="rId7" Type="http://schemas.openxmlformats.org/officeDocument/2006/relationships/notesSlide" Target="../notesSlides/notesSlide3.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slideLayout" Target="../slideLayouts/slideLayout2.xml"/><Relationship Id="rId5" Type="http://schemas.openxmlformats.org/officeDocument/2006/relationships/tags" Target="../tags/tag72.xml"/><Relationship Id="rId4" Type="http://schemas.openxmlformats.org/officeDocument/2006/relationships/tags" Target="../tags/tag71.xml"/></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75.xml"/><Relationship Id="rId7" Type="http://schemas.openxmlformats.org/officeDocument/2006/relationships/slideLayout" Target="../slideLayouts/slideLayout2.xml"/><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s>
</file>

<file path=ppt/slides/_rels/slide19.xml.rels><?xml version="1.0" encoding="UTF-8" standalone="yes"?>
<Relationships xmlns="http://schemas.openxmlformats.org/package/2006/relationships"><Relationship Id="rId3" Type="http://schemas.openxmlformats.org/officeDocument/2006/relationships/tags" Target="../tags/tag81.xml"/><Relationship Id="rId7" Type="http://schemas.openxmlformats.org/officeDocument/2006/relationships/image" Target="../media/image7.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slideLayout" Target="../slideLayouts/slideLayout2.xml"/><Relationship Id="rId5" Type="http://schemas.openxmlformats.org/officeDocument/2006/relationships/tags" Target="../tags/tag83.xml"/><Relationship Id="rId4" Type="http://schemas.openxmlformats.org/officeDocument/2006/relationships/tags" Target="../tags/tag82.xml"/></Relationships>
</file>

<file path=ppt/slides/_rels/slide2.xml.rels><?xml version="1.0" encoding="UTF-8" standalone="yes"?>
<Relationships xmlns="http://schemas.openxmlformats.org/package/2006/relationships"><Relationship Id="rId3" Type="http://schemas.openxmlformats.org/officeDocument/2006/relationships/hyperlink" Target="mailto:ksolaima@umbc.edu" TargetMode="External"/><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8" Type="http://schemas.openxmlformats.org/officeDocument/2006/relationships/tags" Target="../tags/tag91.xml"/><Relationship Id="rId13" Type="http://schemas.openxmlformats.org/officeDocument/2006/relationships/image" Target="../media/image10.png"/><Relationship Id="rId3" Type="http://schemas.openxmlformats.org/officeDocument/2006/relationships/tags" Target="../tags/tag86.xml"/><Relationship Id="rId7" Type="http://schemas.openxmlformats.org/officeDocument/2006/relationships/tags" Target="../tags/tag90.xml"/><Relationship Id="rId12" Type="http://schemas.openxmlformats.org/officeDocument/2006/relationships/image" Target="../media/image9.svg"/><Relationship Id="rId2" Type="http://schemas.openxmlformats.org/officeDocument/2006/relationships/tags" Target="../tags/tag85.xml"/><Relationship Id="rId16" Type="http://schemas.openxmlformats.org/officeDocument/2006/relationships/image" Target="../media/image13.svg"/><Relationship Id="rId1" Type="http://schemas.openxmlformats.org/officeDocument/2006/relationships/tags" Target="../tags/tag84.xml"/><Relationship Id="rId6" Type="http://schemas.openxmlformats.org/officeDocument/2006/relationships/tags" Target="../tags/tag89.xml"/><Relationship Id="rId11" Type="http://schemas.openxmlformats.org/officeDocument/2006/relationships/image" Target="../media/image8.png"/><Relationship Id="rId5" Type="http://schemas.openxmlformats.org/officeDocument/2006/relationships/tags" Target="../tags/tag88.xml"/><Relationship Id="rId1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tags" Target="../tags/tag87.xml"/><Relationship Id="rId9" Type="http://schemas.openxmlformats.org/officeDocument/2006/relationships/slideLayout" Target="../slideLayouts/slideLayout2.xml"/><Relationship Id="rId14" Type="http://schemas.openxmlformats.org/officeDocument/2006/relationships/image" Target="../media/image11.sv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2.xml"/></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slideLayout" Target="../slideLayouts/slideLayout2.xml"/><Relationship Id="rId1" Type="http://schemas.openxmlformats.org/officeDocument/2006/relationships/tags" Target="../tags/tag9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9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95.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6.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7.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8.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9.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3.xml"/><Relationship Id="rId5" Type="http://schemas.openxmlformats.org/officeDocument/2006/relationships/hyperlink" Target="mailto:ZK39815@umbc.edu" TargetMode="External"/><Relationship Id="rId4" Type="http://schemas.openxmlformats.org/officeDocument/2006/relationships/hyperlink" Target="mailto:GS29333@umbc.edu" TargetMode="Externa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1.xml"/></Relationships>
</file>

<file path=ppt/slides/_rels/slide31.xml.rels><?xml version="1.0" encoding="UTF-8" standalone="yes"?>
<Relationships xmlns="http://schemas.openxmlformats.org/package/2006/relationships"><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tags" Target="../tags/tag102.xml"/><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tags" Target="../tags/tag107.xml"/><Relationship Id="rId7" Type="http://schemas.openxmlformats.org/officeDocument/2006/relationships/image" Target="../media/image14.jpeg"/><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tags" Target="../tags/tag108.xml"/></Relationships>
</file>

<file path=ppt/slides/_rels/slide33.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tags" Target="../tags/tag111.xml"/><Relationship Id="rId7" Type="http://schemas.openxmlformats.org/officeDocument/2006/relationships/notesSlide" Target="../notesSlides/notesSlide9.xml"/><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slideLayout" Target="../slideLayouts/slideLayout2.xml"/><Relationship Id="rId5" Type="http://schemas.openxmlformats.org/officeDocument/2006/relationships/tags" Target="../tags/tag113.xml"/><Relationship Id="rId4" Type="http://schemas.openxmlformats.org/officeDocument/2006/relationships/tags" Target="../tags/tag112.xml"/><Relationship Id="rId9" Type="http://schemas.openxmlformats.org/officeDocument/2006/relationships/image" Target="../media/image15.jpeg"/></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10.xml"/><Relationship Id="rId3" Type="http://schemas.openxmlformats.org/officeDocument/2006/relationships/tags" Target="../tags/tag116.xml"/><Relationship Id="rId7" Type="http://schemas.openxmlformats.org/officeDocument/2006/relationships/slideLayout" Target="../slideLayouts/slideLayout2.xml"/><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tags" Target="../tags/tag119.xml"/><Relationship Id="rId11" Type="http://schemas.openxmlformats.org/officeDocument/2006/relationships/image" Target="../media/image16.jpeg"/><Relationship Id="rId5" Type="http://schemas.openxmlformats.org/officeDocument/2006/relationships/tags" Target="../tags/tag118.xml"/><Relationship Id="rId10" Type="http://schemas.openxmlformats.org/officeDocument/2006/relationships/image" Target="../media/image15.jpeg"/><Relationship Id="rId4" Type="http://schemas.openxmlformats.org/officeDocument/2006/relationships/tags" Target="../tags/tag117.xml"/><Relationship Id="rId9" Type="http://schemas.openxmlformats.org/officeDocument/2006/relationships/image" Target="../media/image14.jpeg"/></Relationships>
</file>

<file path=ppt/slides/_rels/slide35.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7.jpeg"/><Relationship Id="rId3" Type="http://schemas.openxmlformats.org/officeDocument/2006/relationships/tags" Target="../tags/tag122.xml"/><Relationship Id="rId7" Type="http://schemas.openxmlformats.org/officeDocument/2006/relationships/tags" Target="../tags/tag126.xml"/><Relationship Id="rId12" Type="http://schemas.openxmlformats.org/officeDocument/2006/relationships/image" Target="../media/image16.jpeg"/><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image" Target="../media/image15.jpeg"/><Relationship Id="rId5" Type="http://schemas.openxmlformats.org/officeDocument/2006/relationships/tags" Target="../tags/tag124.xml"/><Relationship Id="rId10" Type="http://schemas.openxmlformats.org/officeDocument/2006/relationships/image" Target="../media/image14.jpeg"/><Relationship Id="rId4" Type="http://schemas.openxmlformats.org/officeDocument/2006/relationships/tags" Target="../tags/tag123.xml"/><Relationship Id="rId9" Type="http://schemas.openxmlformats.org/officeDocument/2006/relationships/notesSlide" Target="../notesSlides/notesSlide11.xml"/></Relationships>
</file>

<file path=ppt/slides/_rels/slide36.xml.rels><?xml version="1.0" encoding="UTF-8" standalone="yes"?>
<Relationships xmlns="http://schemas.openxmlformats.org/package/2006/relationships"><Relationship Id="rId8" Type="http://schemas.openxmlformats.org/officeDocument/2006/relationships/tags" Target="../tags/tag134.xml"/><Relationship Id="rId13" Type="http://schemas.openxmlformats.org/officeDocument/2006/relationships/image" Target="../media/image15.jpeg"/><Relationship Id="rId3" Type="http://schemas.openxmlformats.org/officeDocument/2006/relationships/tags" Target="../tags/tag129.xml"/><Relationship Id="rId7" Type="http://schemas.openxmlformats.org/officeDocument/2006/relationships/tags" Target="../tags/tag133.xml"/><Relationship Id="rId12" Type="http://schemas.openxmlformats.org/officeDocument/2006/relationships/image" Target="../media/image14.jpeg"/><Relationship Id="rId17" Type="http://schemas.openxmlformats.org/officeDocument/2006/relationships/image" Target="../media/image19.png"/><Relationship Id="rId2" Type="http://schemas.openxmlformats.org/officeDocument/2006/relationships/tags" Target="../tags/tag128.xml"/><Relationship Id="rId16" Type="http://schemas.openxmlformats.org/officeDocument/2006/relationships/image" Target="../media/image17.jpeg"/><Relationship Id="rId1" Type="http://schemas.openxmlformats.org/officeDocument/2006/relationships/tags" Target="../tags/tag127.xml"/><Relationship Id="rId6" Type="http://schemas.openxmlformats.org/officeDocument/2006/relationships/tags" Target="../tags/tag132.xml"/><Relationship Id="rId11" Type="http://schemas.openxmlformats.org/officeDocument/2006/relationships/notesSlide" Target="../notesSlides/notesSlide12.xml"/><Relationship Id="rId5" Type="http://schemas.openxmlformats.org/officeDocument/2006/relationships/tags" Target="../tags/tag131.xml"/><Relationship Id="rId15" Type="http://schemas.openxmlformats.org/officeDocument/2006/relationships/image" Target="../media/image18.png"/><Relationship Id="rId10" Type="http://schemas.openxmlformats.org/officeDocument/2006/relationships/slideLayout" Target="../slideLayouts/slideLayout2.xml"/><Relationship Id="rId4" Type="http://schemas.openxmlformats.org/officeDocument/2006/relationships/tags" Target="../tags/tag130.xml"/><Relationship Id="rId9" Type="http://schemas.openxmlformats.org/officeDocument/2006/relationships/tags" Target="../tags/tag135.xml"/><Relationship Id="rId14" Type="http://schemas.openxmlformats.org/officeDocument/2006/relationships/image" Target="../media/image16.jpeg"/></Relationships>
</file>

<file path=ppt/slides/_rels/slide37.xml.rels><?xml version="1.0" encoding="UTF-8" standalone="yes"?>
<Relationships xmlns="http://schemas.openxmlformats.org/package/2006/relationships"><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tags" Target="../tags/tag136.xml"/><Relationship Id="rId4"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image" Target="../media/image20.tiff"/><Relationship Id="rId5" Type="http://schemas.openxmlformats.org/officeDocument/2006/relationships/slideLayout" Target="../slideLayouts/slideLayout2.xml"/><Relationship Id="rId4" Type="http://schemas.openxmlformats.org/officeDocument/2006/relationships/tags" Target="../tags/tag142.xml"/></Relationships>
</file>

<file path=ppt/slides/_rels/slide39.xml.rels><?xml version="1.0" encoding="UTF-8" standalone="yes"?>
<Relationships xmlns="http://schemas.openxmlformats.org/package/2006/relationships"><Relationship Id="rId8" Type="http://schemas.openxmlformats.org/officeDocument/2006/relationships/image" Target="../media/image21.tiff"/><Relationship Id="rId3" Type="http://schemas.openxmlformats.org/officeDocument/2006/relationships/tags" Target="../tags/tag145.xml"/><Relationship Id="rId7" Type="http://schemas.openxmlformats.org/officeDocument/2006/relationships/image" Target="../media/image20.tiff"/><Relationship Id="rId2" Type="http://schemas.openxmlformats.org/officeDocument/2006/relationships/tags" Target="../tags/tag144.xml"/><Relationship Id="rId1" Type="http://schemas.openxmlformats.org/officeDocument/2006/relationships/tags" Target="../tags/tag143.xml"/><Relationship Id="rId6" Type="http://schemas.openxmlformats.org/officeDocument/2006/relationships/slideLayout" Target="../slideLayouts/slideLayout2.xml"/><Relationship Id="rId5" Type="http://schemas.openxmlformats.org/officeDocument/2006/relationships/tags" Target="../tags/tag147.xml"/><Relationship Id="rId4" Type="http://schemas.openxmlformats.org/officeDocument/2006/relationships/tags" Target="../tags/tag146.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40.xml.rels><?xml version="1.0" encoding="UTF-8" standalone="yes"?>
<Relationships xmlns="http://schemas.openxmlformats.org/package/2006/relationships"><Relationship Id="rId8" Type="http://schemas.openxmlformats.org/officeDocument/2006/relationships/image" Target="../media/image20.tiff"/><Relationship Id="rId3" Type="http://schemas.openxmlformats.org/officeDocument/2006/relationships/tags" Target="../tags/tag150.xml"/><Relationship Id="rId7" Type="http://schemas.openxmlformats.org/officeDocument/2006/relationships/slideLayout" Target="../slideLayouts/slideLayout2.xml"/><Relationship Id="rId2" Type="http://schemas.openxmlformats.org/officeDocument/2006/relationships/tags" Target="../tags/tag149.xml"/><Relationship Id="rId1" Type="http://schemas.openxmlformats.org/officeDocument/2006/relationships/tags" Target="../tags/tag148.xml"/><Relationship Id="rId6" Type="http://schemas.openxmlformats.org/officeDocument/2006/relationships/tags" Target="../tags/tag153.xml"/><Relationship Id="rId5" Type="http://schemas.openxmlformats.org/officeDocument/2006/relationships/tags" Target="../tags/tag152.xml"/><Relationship Id="rId10" Type="http://schemas.openxmlformats.org/officeDocument/2006/relationships/image" Target="../media/image22.tiff"/><Relationship Id="rId4" Type="http://schemas.openxmlformats.org/officeDocument/2006/relationships/tags" Target="../tags/tag151.xml"/><Relationship Id="rId9" Type="http://schemas.openxmlformats.org/officeDocument/2006/relationships/image" Target="../media/image21.tiff"/></Relationships>
</file>

<file path=ppt/slides/_rels/slide41.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56.xml"/><Relationship Id="rId7" Type="http://schemas.openxmlformats.org/officeDocument/2006/relationships/tags" Target="../tags/tag160.xml"/><Relationship Id="rId12" Type="http://schemas.openxmlformats.org/officeDocument/2006/relationships/image" Target="../media/image23.tiff"/><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tags" Target="../tags/tag159.xml"/><Relationship Id="rId11" Type="http://schemas.openxmlformats.org/officeDocument/2006/relationships/image" Target="../media/image22.tiff"/><Relationship Id="rId5" Type="http://schemas.openxmlformats.org/officeDocument/2006/relationships/tags" Target="../tags/tag158.xml"/><Relationship Id="rId10" Type="http://schemas.openxmlformats.org/officeDocument/2006/relationships/image" Target="../media/image21.tiff"/><Relationship Id="rId4" Type="http://schemas.openxmlformats.org/officeDocument/2006/relationships/tags" Target="../tags/tag157.xml"/><Relationship Id="rId9" Type="http://schemas.openxmlformats.org/officeDocument/2006/relationships/image" Target="../media/image20.tiff"/></Relationships>
</file>

<file path=ppt/slides/_rels/slide42.xml.rels><?xml version="1.0" encoding="UTF-8" standalone="yes"?>
<Relationships xmlns="http://schemas.openxmlformats.org/package/2006/relationships"><Relationship Id="rId8" Type="http://schemas.openxmlformats.org/officeDocument/2006/relationships/tags" Target="../tags/tag168.xml"/><Relationship Id="rId13" Type="http://schemas.openxmlformats.org/officeDocument/2006/relationships/image" Target="../media/image23.tiff"/><Relationship Id="rId3" Type="http://schemas.openxmlformats.org/officeDocument/2006/relationships/tags" Target="../tags/tag163.xml"/><Relationship Id="rId7" Type="http://schemas.openxmlformats.org/officeDocument/2006/relationships/tags" Target="../tags/tag167.xml"/><Relationship Id="rId12" Type="http://schemas.openxmlformats.org/officeDocument/2006/relationships/image" Target="../media/image22.tiff"/><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tags" Target="../tags/tag166.xml"/><Relationship Id="rId11" Type="http://schemas.openxmlformats.org/officeDocument/2006/relationships/image" Target="../media/image21.tiff"/><Relationship Id="rId5" Type="http://schemas.openxmlformats.org/officeDocument/2006/relationships/tags" Target="../tags/tag165.xml"/><Relationship Id="rId10" Type="http://schemas.openxmlformats.org/officeDocument/2006/relationships/image" Target="../media/image20.tiff"/><Relationship Id="rId4" Type="http://schemas.openxmlformats.org/officeDocument/2006/relationships/tags" Target="../tags/tag164.xml"/><Relationship Id="rId9" Type="http://schemas.openxmlformats.org/officeDocument/2006/relationships/slideLayout" Target="../slideLayouts/slideLayout2.xml"/><Relationship Id="rId14" Type="http://schemas.openxmlformats.org/officeDocument/2006/relationships/image" Target="../media/image24.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69.xml"/><Relationship Id="rId4" Type="http://schemas.openxmlformats.org/officeDocument/2006/relationships/image" Target="../media/image25.tiff"/></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170.xml"/><Relationship Id="rId4" Type="http://schemas.openxmlformats.org/officeDocument/2006/relationships/image" Target="../media/image26.tiff"/></Relationships>
</file>

<file path=ppt/slides/_rels/slide45.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171.xml"/><Relationship Id="rId6" Type="http://schemas.openxmlformats.org/officeDocument/2006/relationships/image" Target="../media/image27.png"/><Relationship Id="rId5" Type="http://schemas.openxmlformats.org/officeDocument/2006/relationships/slideLayout" Target="../slideLayouts/slideLayout2.xml"/><Relationship Id="rId4" Type="http://schemas.openxmlformats.org/officeDocument/2006/relationships/tags" Target="../tags/tag172.xml"/></Relationships>
</file>

<file path=ppt/slides/_rels/slide46.xml.rels><?xml version="1.0" encoding="UTF-8" standalone="yes"?>
<Relationships xmlns="http://schemas.openxmlformats.org/package/2006/relationships"><Relationship Id="rId3" Type="http://schemas.microsoft.com/office/2007/relationships/media" Target="../media/media2.mov"/><Relationship Id="rId7" Type="http://schemas.openxmlformats.org/officeDocument/2006/relationships/image" Target="../media/image28.png"/><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slideLayout" Target="../slideLayouts/slideLayout2.xml"/><Relationship Id="rId5" Type="http://schemas.openxmlformats.org/officeDocument/2006/relationships/tags" Target="../tags/tag175.xml"/><Relationship Id="rId4" Type="http://schemas.openxmlformats.org/officeDocument/2006/relationships/video" Target="../media/media2.mov"/></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76.xml"/><Relationship Id="rId4" Type="http://schemas.openxmlformats.org/officeDocument/2006/relationships/hyperlink" Target="http://www-formal.stanford.edu/jmc/whatisai/" TargetMode="External"/></Relationships>
</file>

<file path=ppt/slides/_rels/slide48.xml.rels><?xml version="1.0" encoding="UTF-8" standalone="yes"?>
<Relationships xmlns="http://schemas.openxmlformats.org/package/2006/relationships"><Relationship Id="rId8" Type="http://schemas.openxmlformats.org/officeDocument/2006/relationships/hyperlink" Target="http://www-formal.stanford.edu/jmc/whatisai/" TargetMode="External"/><Relationship Id="rId3" Type="http://schemas.openxmlformats.org/officeDocument/2006/relationships/tags" Target="../tags/tag179.xml"/><Relationship Id="rId7" Type="http://schemas.openxmlformats.org/officeDocument/2006/relationships/notesSlide" Target="../notesSlides/notesSlide16.xml"/><Relationship Id="rId2" Type="http://schemas.openxmlformats.org/officeDocument/2006/relationships/tags" Target="../tags/tag178.xml"/><Relationship Id="rId1" Type="http://schemas.openxmlformats.org/officeDocument/2006/relationships/tags" Target="../tags/tag177.xml"/><Relationship Id="rId6" Type="http://schemas.openxmlformats.org/officeDocument/2006/relationships/slideLayout" Target="../slideLayouts/slideLayout2.xml"/><Relationship Id="rId5" Type="http://schemas.openxmlformats.org/officeDocument/2006/relationships/tags" Target="../tags/tag181.xml"/><Relationship Id="rId4" Type="http://schemas.openxmlformats.org/officeDocument/2006/relationships/tags" Target="../tags/tag180.xml"/></Relationships>
</file>

<file path=ppt/slides/_rels/slide49.xml.rels><?xml version="1.0" encoding="UTF-8" standalone="yes"?>
<Relationships xmlns="http://schemas.openxmlformats.org/package/2006/relationships"><Relationship Id="rId8" Type="http://schemas.openxmlformats.org/officeDocument/2006/relationships/notesSlide" Target="../notesSlides/notesSlide17.xml"/><Relationship Id="rId3" Type="http://schemas.openxmlformats.org/officeDocument/2006/relationships/tags" Target="../tags/tag184.xml"/><Relationship Id="rId7" Type="http://schemas.openxmlformats.org/officeDocument/2006/relationships/slideLayout" Target="../slideLayouts/slideLayout2.xml"/><Relationship Id="rId2" Type="http://schemas.openxmlformats.org/officeDocument/2006/relationships/tags" Target="../tags/tag183.xml"/><Relationship Id="rId1" Type="http://schemas.openxmlformats.org/officeDocument/2006/relationships/tags" Target="../tags/tag182.xml"/><Relationship Id="rId6" Type="http://schemas.openxmlformats.org/officeDocument/2006/relationships/tags" Target="../tags/tag187.xml"/><Relationship Id="rId5" Type="http://schemas.openxmlformats.org/officeDocument/2006/relationships/tags" Target="../tags/tag186.xml"/><Relationship Id="rId4" Type="http://schemas.openxmlformats.org/officeDocument/2006/relationships/tags" Target="../tags/tag185.xml"/><Relationship Id="rId9" Type="http://schemas.openxmlformats.org/officeDocument/2006/relationships/hyperlink" Target="http://www-formal.stanford.edu/jmc/whatisai/"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50.xml.rels><?xml version="1.0" encoding="UTF-8" standalone="yes"?>
<Relationships xmlns="http://schemas.openxmlformats.org/package/2006/relationships"><Relationship Id="rId8" Type="http://schemas.openxmlformats.org/officeDocument/2006/relationships/tags" Target="../tags/tag195.xml"/><Relationship Id="rId13" Type="http://schemas.openxmlformats.org/officeDocument/2006/relationships/tags" Target="../tags/tag200.xml"/><Relationship Id="rId3" Type="http://schemas.openxmlformats.org/officeDocument/2006/relationships/tags" Target="../tags/tag190.xml"/><Relationship Id="rId7" Type="http://schemas.openxmlformats.org/officeDocument/2006/relationships/tags" Target="../tags/tag194.xml"/><Relationship Id="rId12" Type="http://schemas.openxmlformats.org/officeDocument/2006/relationships/tags" Target="../tags/tag199.xml"/><Relationship Id="rId2" Type="http://schemas.openxmlformats.org/officeDocument/2006/relationships/tags" Target="../tags/tag189.xml"/><Relationship Id="rId16" Type="http://schemas.openxmlformats.org/officeDocument/2006/relationships/image" Target="../media/image29.png"/><Relationship Id="rId1" Type="http://schemas.openxmlformats.org/officeDocument/2006/relationships/tags" Target="../tags/tag188.xml"/><Relationship Id="rId6" Type="http://schemas.openxmlformats.org/officeDocument/2006/relationships/tags" Target="../tags/tag193.xml"/><Relationship Id="rId11" Type="http://schemas.openxmlformats.org/officeDocument/2006/relationships/tags" Target="../tags/tag198.xml"/><Relationship Id="rId5" Type="http://schemas.openxmlformats.org/officeDocument/2006/relationships/tags" Target="../tags/tag192.xml"/><Relationship Id="rId15" Type="http://schemas.openxmlformats.org/officeDocument/2006/relationships/notesSlide" Target="../notesSlides/notesSlide18.xml"/><Relationship Id="rId10" Type="http://schemas.openxmlformats.org/officeDocument/2006/relationships/tags" Target="../tags/tag197.xml"/><Relationship Id="rId4" Type="http://schemas.openxmlformats.org/officeDocument/2006/relationships/tags" Target="../tags/tag191.xml"/><Relationship Id="rId9" Type="http://schemas.openxmlformats.org/officeDocument/2006/relationships/tags" Target="../tags/tag196.xml"/><Relationship Id="rId14"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tags" Target="../tags/tag208.xml"/><Relationship Id="rId3" Type="http://schemas.openxmlformats.org/officeDocument/2006/relationships/tags" Target="../tags/tag203.xml"/><Relationship Id="rId7" Type="http://schemas.openxmlformats.org/officeDocument/2006/relationships/tags" Target="../tags/tag207.xml"/><Relationship Id="rId2" Type="http://schemas.openxmlformats.org/officeDocument/2006/relationships/tags" Target="../tags/tag202.xml"/><Relationship Id="rId1" Type="http://schemas.openxmlformats.org/officeDocument/2006/relationships/tags" Target="../tags/tag201.xml"/><Relationship Id="rId6" Type="http://schemas.openxmlformats.org/officeDocument/2006/relationships/tags" Target="../tags/tag206.xml"/><Relationship Id="rId11" Type="http://schemas.openxmlformats.org/officeDocument/2006/relationships/image" Target="../media/image29.png"/><Relationship Id="rId5" Type="http://schemas.openxmlformats.org/officeDocument/2006/relationships/tags" Target="../tags/tag205.xml"/><Relationship Id="rId10" Type="http://schemas.openxmlformats.org/officeDocument/2006/relationships/notesSlide" Target="../notesSlides/notesSlide19.xml"/><Relationship Id="rId4" Type="http://schemas.openxmlformats.org/officeDocument/2006/relationships/tags" Target="../tags/tag204.xml"/><Relationship Id="rId9"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tags" Target="../tags/tag216.xml"/><Relationship Id="rId13" Type="http://schemas.openxmlformats.org/officeDocument/2006/relationships/tags" Target="../tags/tag221.xml"/><Relationship Id="rId18" Type="http://schemas.openxmlformats.org/officeDocument/2006/relationships/image" Target="../media/image29.png"/><Relationship Id="rId3" Type="http://schemas.openxmlformats.org/officeDocument/2006/relationships/tags" Target="../tags/tag211.xml"/><Relationship Id="rId7" Type="http://schemas.openxmlformats.org/officeDocument/2006/relationships/tags" Target="../tags/tag215.xml"/><Relationship Id="rId12" Type="http://schemas.openxmlformats.org/officeDocument/2006/relationships/tags" Target="../tags/tag220.xml"/><Relationship Id="rId17" Type="http://schemas.openxmlformats.org/officeDocument/2006/relationships/notesSlide" Target="../notesSlides/notesSlide20.xml"/><Relationship Id="rId2" Type="http://schemas.openxmlformats.org/officeDocument/2006/relationships/tags" Target="../tags/tag210.xml"/><Relationship Id="rId16" Type="http://schemas.openxmlformats.org/officeDocument/2006/relationships/slideLayout" Target="../slideLayouts/slideLayout2.xml"/><Relationship Id="rId1" Type="http://schemas.openxmlformats.org/officeDocument/2006/relationships/tags" Target="../tags/tag209.xml"/><Relationship Id="rId6" Type="http://schemas.openxmlformats.org/officeDocument/2006/relationships/tags" Target="../tags/tag214.xml"/><Relationship Id="rId11" Type="http://schemas.openxmlformats.org/officeDocument/2006/relationships/tags" Target="../tags/tag219.xml"/><Relationship Id="rId5" Type="http://schemas.openxmlformats.org/officeDocument/2006/relationships/tags" Target="../tags/tag213.xml"/><Relationship Id="rId15" Type="http://schemas.openxmlformats.org/officeDocument/2006/relationships/tags" Target="../tags/tag223.xml"/><Relationship Id="rId10" Type="http://schemas.openxmlformats.org/officeDocument/2006/relationships/tags" Target="../tags/tag218.xml"/><Relationship Id="rId4" Type="http://schemas.openxmlformats.org/officeDocument/2006/relationships/tags" Target="../tags/tag212.xml"/><Relationship Id="rId9" Type="http://schemas.openxmlformats.org/officeDocument/2006/relationships/tags" Target="../tags/tag217.xml"/><Relationship Id="rId14" Type="http://schemas.openxmlformats.org/officeDocument/2006/relationships/tags" Target="../tags/tag222.xml"/></Relationships>
</file>

<file path=ppt/slides/_rels/slide53.xml.rels><?xml version="1.0" encoding="UTF-8" standalone="yes"?>
<Relationships xmlns="http://schemas.openxmlformats.org/package/2006/relationships"><Relationship Id="rId8" Type="http://schemas.openxmlformats.org/officeDocument/2006/relationships/tags" Target="../tags/tag231.xml"/><Relationship Id="rId13" Type="http://schemas.openxmlformats.org/officeDocument/2006/relationships/image" Target="../media/image29.png"/><Relationship Id="rId3" Type="http://schemas.openxmlformats.org/officeDocument/2006/relationships/tags" Target="../tags/tag226.xml"/><Relationship Id="rId7" Type="http://schemas.openxmlformats.org/officeDocument/2006/relationships/tags" Target="../tags/tag230.xml"/><Relationship Id="rId12" Type="http://schemas.openxmlformats.org/officeDocument/2006/relationships/notesSlide" Target="../notesSlides/notesSlide21.xml"/><Relationship Id="rId2" Type="http://schemas.openxmlformats.org/officeDocument/2006/relationships/tags" Target="../tags/tag225.xml"/><Relationship Id="rId1" Type="http://schemas.openxmlformats.org/officeDocument/2006/relationships/tags" Target="../tags/tag224.xml"/><Relationship Id="rId6" Type="http://schemas.openxmlformats.org/officeDocument/2006/relationships/tags" Target="../tags/tag229.xml"/><Relationship Id="rId11" Type="http://schemas.openxmlformats.org/officeDocument/2006/relationships/slideLayout" Target="../slideLayouts/slideLayout2.xml"/><Relationship Id="rId5" Type="http://schemas.openxmlformats.org/officeDocument/2006/relationships/tags" Target="../tags/tag228.xml"/><Relationship Id="rId10" Type="http://schemas.openxmlformats.org/officeDocument/2006/relationships/tags" Target="../tags/tag233.xml"/><Relationship Id="rId4" Type="http://schemas.openxmlformats.org/officeDocument/2006/relationships/tags" Target="../tags/tag227.xml"/><Relationship Id="rId9" Type="http://schemas.openxmlformats.org/officeDocument/2006/relationships/tags" Target="../tags/tag232.xml"/></Relationships>
</file>

<file path=ppt/slides/_rels/slide54.xml.rels><?xml version="1.0" encoding="UTF-8" standalone="yes"?>
<Relationships xmlns="http://schemas.openxmlformats.org/package/2006/relationships"><Relationship Id="rId8" Type="http://schemas.openxmlformats.org/officeDocument/2006/relationships/tags" Target="../tags/tag241.xml"/><Relationship Id="rId3" Type="http://schemas.openxmlformats.org/officeDocument/2006/relationships/tags" Target="../tags/tag236.xml"/><Relationship Id="rId7" Type="http://schemas.openxmlformats.org/officeDocument/2006/relationships/tags" Target="../tags/tag240.xml"/><Relationship Id="rId12" Type="http://schemas.openxmlformats.org/officeDocument/2006/relationships/image" Target="../media/image29.png"/><Relationship Id="rId2" Type="http://schemas.openxmlformats.org/officeDocument/2006/relationships/tags" Target="../tags/tag235.xml"/><Relationship Id="rId1" Type="http://schemas.openxmlformats.org/officeDocument/2006/relationships/tags" Target="../tags/tag234.xml"/><Relationship Id="rId6" Type="http://schemas.openxmlformats.org/officeDocument/2006/relationships/tags" Target="../tags/tag239.xml"/><Relationship Id="rId11" Type="http://schemas.openxmlformats.org/officeDocument/2006/relationships/notesSlide" Target="../notesSlides/notesSlide22.xml"/><Relationship Id="rId5" Type="http://schemas.openxmlformats.org/officeDocument/2006/relationships/tags" Target="../tags/tag238.xml"/><Relationship Id="rId10" Type="http://schemas.openxmlformats.org/officeDocument/2006/relationships/slideLayout" Target="../slideLayouts/slideLayout2.xml"/><Relationship Id="rId4" Type="http://schemas.openxmlformats.org/officeDocument/2006/relationships/tags" Target="../tags/tag237.xml"/><Relationship Id="rId9" Type="http://schemas.openxmlformats.org/officeDocument/2006/relationships/tags" Target="../tags/tag242.xml"/></Relationships>
</file>

<file path=ppt/slides/_rels/slide55.xml.rels><?xml version="1.0" encoding="UTF-8" standalone="yes"?>
<Relationships xmlns="http://schemas.openxmlformats.org/package/2006/relationships"><Relationship Id="rId3" Type="http://schemas.openxmlformats.org/officeDocument/2006/relationships/tags" Target="../tags/tag245.xml"/><Relationship Id="rId2" Type="http://schemas.openxmlformats.org/officeDocument/2006/relationships/tags" Target="../tags/tag244.xml"/><Relationship Id="rId1" Type="http://schemas.openxmlformats.org/officeDocument/2006/relationships/tags" Target="../tags/tag243.xml"/><Relationship Id="rId6" Type="http://schemas.openxmlformats.org/officeDocument/2006/relationships/notesSlide" Target="../notesSlides/notesSlide23.xml"/><Relationship Id="rId5" Type="http://schemas.openxmlformats.org/officeDocument/2006/relationships/slideLayout" Target="../slideLayouts/slideLayout2.xml"/><Relationship Id="rId4" Type="http://schemas.openxmlformats.org/officeDocument/2006/relationships/tags" Target="../tags/tag246.xml"/></Relationships>
</file>

<file path=ppt/slides/_rels/slide56.xml.rels><?xml version="1.0" encoding="UTF-8" standalone="yes"?>
<Relationships xmlns="http://schemas.openxmlformats.org/package/2006/relationships"><Relationship Id="rId3" Type="http://schemas.openxmlformats.org/officeDocument/2006/relationships/tags" Target="../tags/tag249.xml"/><Relationship Id="rId2" Type="http://schemas.openxmlformats.org/officeDocument/2006/relationships/tags" Target="../tags/tag248.xml"/><Relationship Id="rId1" Type="http://schemas.openxmlformats.org/officeDocument/2006/relationships/tags" Target="../tags/tag247.xml"/><Relationship Id="rId4"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tags" Target="../tags/tag252.xml"/><Relationship Id="rId2" Type="http://schemas.openxmlformats.org/officeDocument/2006/relationships/tags" Target="../tags/tag251.xml"/><Relationship Id="rId1" Type="http://schemas.openxmlformats.org/officeDocument/2006/relationships/tags" Target="../tags/tag250.xml"/><Relationship Id="rId6" Type="http://schemas.openxmlformats.org/officeDocument/2006/relationships/image" Target="../media/image30.png"/><Relationship Id="rId5" Type="http://schemas.openxmlformats.org/officeDocument/2006/relationships/slideLayout" Target="../slideLayouts/slideLayout7.xml"/><Relationship Id="rId4" Type="http://schemas.openxmlformats.org/officeDocument/2006/relationships/tags" Target="../tags/tag253.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54.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55.xml"/></Relationships>
</file>

<file path=ppt/slides/_rels/slide6.xml.rels><?xml version="1.0" encoding="UTF-8" standalone="yes"?>
<Relationships xmlns="http://schemas.openxmlformats.org/package/2006/relationships"><Relationship Id="rId8" Type="http://schemas.openxmlformats.org/officeDocument/2006/relationships/tags" Target="../tags/tag13.xml"/><Relationship Id="rId3" Type="http://schemas.openxmlformats.org/officeDocument/2006/relationships/tags" Target="../tags/tag8.xml"/><Relationship Id="rId7" Type="http://schemas.openxmlformats.org/officeDocument/2006/relationships/tags" Target="../tags/tag12.xml"/><Relationship Id="rId12" Type="http://schemas.openxmlformats.org/officeDocument/2006/relationships/image" Target="../media/image2.jpe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slideLayout" Target="../slideLayouts/slideLayout2.xml"/><Relationship Id="rId5" Type="http://schemas.openxmlformats.org/officeDocument/2006/relationships/tags" Target="../tags/tag10.xml"/><Relationship Id="rId10" Type="http://schemas.openxmlformats.org/officeDocument/2006/relationships/tags" Target="../tags/tag15.xml"/><Relationship Id="rId4" Type="http://schemas.openxmlformats.org/officeDocument/2006/relationships/tags" Target="../tags/tag9.xml"/><Relationship Id="rId9" Type="http://schemas.openxmlformats.org/officeDocument/2006/relationships/tags" Target="../tags/tag14.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56.xml"/></Relationships>
</file>

<file path=ppt/slides/_rels/slide61.xml.rels><?xml version="1.0" encoding="UTF-8" standalone="yes"?>
<Relationships xmlns="http://schemas.openxmlformats.org/package/2006/relationships"><Relationship Id="rId3" Type="http://schemas.openxmlformats.org/officeDocument/2006/relationships/tags" Target="../tags/tag259.xml"/><Relationship Id="rId7" Type="http://schemas.openxmlformats.org/officeDocument/2006/relationships/image" Target="../media/image31.png"/><Relationship Id="rId2" Type="http://schemas.openxmlformats.org/officeDocument/2006/relationships/tags" Target="../tags/tag258.xml"/><Relationship Id="rId1" Type="http://schemas.openxmlformats.org/officeDocument/2006/relationships/tags" Target="../tags/tag257.xml"/><Relationship Id="rId6" Type="http://schemas.openxmlformats.org/officeDocument/2006/relationships/slideLayout" Target="../slideLayouts/slideLayout2.xml"/><Relationship Id="rId5" Type="http://schemas.openxmlformats.org/officeDocument/2006/relationships/tags" Target="../tags/tag261.xml"/><Relationship Id="rId4" Type="http://schemas.openxmlformats.org/officeDocument/2006/relationships/tags" Target="../tags/tag260.xml"/></Relationships>
</file>

<file path=ppt/slides/_rels/slide6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264.xml"/><Relationship Id="rId7" Type="http://schemas.openxmlformats.org/officeDocument/2006/relationships/slideLayout" Target="../slideLayouts/slideLayout2.xml"/><Relationship Id="rId2" Type="http://schemas.openxmlformats.org/officeDocument/2006/relationships/tags" Target="../tags/tag263.xml"/><Relationship Id="rId1" Type="http://schemas.openxmlformats.org/officeDocument/2006/relationships/tags" Target="../tags/tag262.xml"/><Relationship Id="rId6" Type="http://schemas.openxmlformats.org/officeDocument/2006/relationships/tags" Target="../tags/tag267.xml"/><Relationship Id="rId5" Type="http://schemas.openxmlformats.org/officeDocument/2006/relationships/tags" Target="../tags/tag266.xml"/><Relationship Id="rId4" Type="http://schemas.openxmlformats.org/officeDocument/2006/relationships/tags" Target="../tags/tag265.xml"/><Relationship Id="rId9" Type="http://schemas.openxmlformats.org/officeDocument/2006/relationships/image" Target="../media/image32.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9.xml"/><Relationship Id="rId1" Type="http://schemas.openxmlformats.org/officeDocument/2006/relationships/tags" Target="../tags/tag268.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71.xml"/><Relationship Id="rId1" Type="http://schemas.openxmlformats.org/officeDocument/2006/relationships/tags" Target="../tags/tag270.xml"/><Relationship Id="rId4" Type="http://schemas.openxmlformats.org/officeDocument/2006/relationships/notesSlide" Target="../notesSlides/notesSlide27.xml"/></Relationships>
</file>

<file path=ppt/slides/_rels/slide6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slideLayout" Target="../slideLayouts/slideLayout2.xml"/><Relationship Id="rId1" Type="http://schemas.openxmlformats.org/officeDocument/2006/relationships/tags" Target="../tags/tag272.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73.xml"/></Relationships>
</file>

<file path=ppt/slides/_rels/slide6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276.xml"/><Relationship Id="rId7" Type="http://schemas.openxmlformats.org/officeDocument/2006/relationships/notesSlide" Target="../notesSlides/notesSlide28.xml"/><Relationship Id="rId2" Type="http://schemas.openxmlformats.org/officeDocument/2006/relationships/tags" Target="../tags/tag275.xml"/><Relationship Id="rId1" Type="http://schemas.openxmlformats.org/officeDocument/2006/relationships/tags" Target="../tags/tag274.xml"/><Relationship Id="rId6" Type="http://schemas.openxmlformats.org/officeDocument/2006/relationships/slideLayout" Target="../slideLayouts/slideLayout2.xml"/><Relationship Id="rId5" Type="http://schemas.openxmlformats.org/officeDocument/2006/relationships/tags" Target="../tags/tag278.xml"/><Relationship Id="rId4" Type="http://schemas.openxmlformats.org/officeDocument/2006/relationships/tags" Target="../tags/tag277.xml"/></Relationships>
</file>

<file path=ppt/slides/_rels/slide6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281.xml"/><Relationship Id="rId7" Type="http://schemas.openxmlformats.org/officeDocument/2006/relationships/notesSlide" Target="../notesSlides/notesSlide29.xml"/><Relationship Id="rId2" Type="http://schemas.openxmlformats.org/officeDocument/2006/relationships/tags" Target="../tags/tag280.xml"/><Relationship Id="rId1" Type="http://schemas.openxmlformats.org/officeDocument/2006/relationships/tags" Target="../tags/tag279.xml"/><Relationship Id="rId6" Type="http://schemas.openxmlformats.org/officeDocument/2006/relationships/slideLayout" Target="../slideLayouts/slideLayout2.xml"/><Relationship Id="rId5" Type="http://schemas.openxmlformats.org/officeDocument/2006/relationships/tags" Target="../tags/tag283.xml"/><Relationship Id="rId4" Type="http://schemas.openxmlformats.org/officeDocument/2006/relationships/tags" Target="../tags/tag282.xml"/></Relationships>
</file>

<file path=ppt/slides/_rels/slide6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286.xml"/><Relationship Id="rId7" Type="http://schemas.openxmlformats.org/officeDocument/2006/relationships/notesSlide" Target="../notesSlides/notesSlide30.xml"/><Relationship Id="rId2" Type="http://schemas.openxmlformats.org/officeDocument/2006/relationships/tags" Target="../tags/tag285.xml"/><Relationship Id="rId1" Type="http://schemas.openxmlformats.org/officeDocument/2006/relationships/tags" Target="../tags/tag284.xml"/><Relationship Id="rId6" Type="http://schemas.openxmlformats.org/officeDocument/2006/relationships/slideLayout" Target="../slideLayouts/slideLayout2.xml"/><Relationship Id="rId5" Type="http://schemas.openxmlformats.org/officeDocument/2006/relationships/tags" Target="../tags/tag288.xml"/><Relationship Id="rId4" Type="http://schemas.openxmlformats.org/officeDocument/2006/relationships/tags" Target="../tags/tag287.xml"/></Relationships>
</file>

<file path=ppt/slides/_rels/slide7.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image" Target="../media/image2.jpeg"/><Relationship Id="rId3" Type="http://schemas.openxmlformats.org/officeDocument/2006/relationships/tags" Target="../tags/tag18.xml"/><Relationship Id="rId7" Type="http://schemas.openxmlformats.org/officeDocument/2006/relationships/tags" Target="../tags/tag22.xml"/><Relationship Id="rId12"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5" Type="http://schemas.openxmlformats.org/officeDocument/2006/relationships/tags" Target="../tags/tag20.xml"/><Relationship Id="rId10" Type="http://schemas.openxmlformats.org/officeDocument/2006/relationships/tags" Target="../tags/tag25.xml"/><Relationship Id="rId4" Type="http://schemas.openxmlformats.org/officeDocument/2006/relationships/tags" Target="../tags/tag19.xml"/><Relationship Id="rId9" Type="http://schemas.openxmlformats.org/officeDocument/2006/relationships/tags" Target="../tags/tag24.xml"/></Relationships>
</file>

<file path=ppt/slides/_rels/slide7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291.xml"/><Relationship Id="rId7" Type="http://schemas.openxmlformats.org/officeDocument/2006/relationships/notesSlide" Target="../notesSlides/notesSlide31.xml"/><Relationship Id="rId2" Type="http://schemas.openxmlformats.org/officeDocument/2006/relationships/tags" Target="../tags/tag290.xml"/><Relationship Id="rId1" Type="http://schemas.openxmlformats.org/officeDocument/2006/relationships/tags" Target="../tags/tag289.xml"/><Relationship Id="rId6" Type="http://schemas.openxmlformats.org/officeDocument/2006/relationships/slideLayout" Target="../slideLayouts/slideLayout2.xml"/><Relationship Id="rId5" Type="http://schemas.openxmlformats.org/officeDocument/2006/relationships/tags" Target="../tags/tag293.xml"/><Relationship Id="rId4" Type="http://schemas.openxmlformats.org/officeDocument/2006/relationships/tags" Target="../tags/tag292.xml"/></Relationships>
</file>

<file path=ppt/slides/_rels/slide7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296.xml"/><Relationship Id="rId7" Type="http://schemas.openxmlformats.org/officeDocument/2006/relationships/notesSlide" Target="../notesSlides/notesSlide32.xml"/><Relationship Id="rId2" Type="http://schemas.openxmlformats.org/officeDocument/2006/relationships/tags" Target="../tags/tag295.xml"/><Relationship Id="rId1" Type="http://schemas.openxmlformats.org/officeDocument/2006/relationships/tags" Target="../tags/tag294.xml"/><Relationship Id="rId6" Type="http://schemas.openxmlformats.org/officeDocument/2006/relationships/slideLayout" Target="../slideLayouts/slideLayout2.xml"/><Relationship Id="rId5" Type="http://schemas.openxmlformats.org/officeDocument/2006/relationships/tags" Target="../tags/tag298.xml"/><Relationship Id="rId4" Type="http://schemas.openxmlformats.org/officeDocument/2006/relationships/tags" Target="../tags/tag297.xml"/></Relationships>
</file>

<file path=ppt/slides/_rels/slide7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301.xml"/><Relationship Id="rId7" Type="http://schemas.openxmlformats.org/officeDocument/2006/relationships/notesSlide" Target="../notesSlides/notesSlide33.xml"/><Relationship Id="rId2" Type="http://schemas.openxmlformats.org/officeDocument/2006/relationships/tags" Target="../tags/tag300.xml"/><Relationship Id="rId1" Type="http://schemas.openxmlformats.org/officeDocument/2006/relationships/tags" Target="../tags/tag299.xml"/><Relationship Id="rId6" Type="http://schemas.openxmlformats.org/officeDocument/2006/relationships/slideLayout" Target="../slideLayouts/slideLayout2.xml"/><Relationship Id="rId5" Type="http://schemas.openxmlformats.org/officeDocument/2006/relationships/tags" Target="../tags/tag303.xml"/><Relationship Id="rId4" Type="http://schemas.openxmlformats.org/officeDocument/2006/relationships/tags" Target="../tags/tag302.xml"/></Relationships>
</file>

<file path=ppt/slides/_rels/slide73.xml.rels><?xml version="1.0" encoding="UTF-8" standalone="yes"?>
<Relationships xmlns="http://schemas.openxmlformats.org/package/2006/relationships"><Relationship Id="rId3" Type="http://schemas.openxmlformats.org/officeDocument/2006/relationships/hyperlink" Target="http://www-formal.stanford.edu/jmc/history/dartmouth/dartmouth.html" TargetMode="External"/><Relationship Id="rId2" Type="http://schemas.openxmlformats.org/officeDocument/2006/relationships/slideLayout" Target="../slideLayouts/slideLayout2.xml"/><Relationship Id="rId1" Type="http://schemas.openxmlformats.org/officeDocument/2006/relationships/tags" Target="../tags/tag304.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tags" Target="../tags/tag305.xml"/><Relationship Id="rId6" Type="http://schemas.openxmlformats.org/officeDocument/2006/relationships/hyperlink" Target="https://en.wikipedia.org/wiki/Alan_Turing" TargetMode="External"/><Relationship Id="rId5" Type="http://schemas.openxmlformats.org/officeDocument/2006/relationships/hyperlink" Target="https://en.wikipedia.org/wiki/Turing_test" TargetMode="External"/><Relationship Id="rId4" Type="http://schemas.openxmlformats.org/officeDocument/2006/relationships/image" Target="../media/image35.tiff"/></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306.xml"/></Relationships>
</file>

<file path=ppt/slides/_rels/slide7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309.xml"/><Relationship Id="rId7" Type="http://schemas.openxmlformats.org/officeDocument/2006/relationships/notesSlide" Target="../notesSlides/notesSlide36.xml"/><Relationship Id="rId2" Type="http://schemas.openxmlformats.org/officeDocument/2006/relationships/tags" Target="../tags/tag308.xml"/><Relationship Id="rId1" Type="http://schemas.openxmlformats.org/officeDocument/2006/relationships/tags" Target="../tags/tag307.xml"/><Relationship Id="rId6" Type="http://schemas.openxmlformats.org/officeDocument/2006/relationships/slideLayout" Target="../slideLayouts/slideLayout25.xml"/><Relationship Id="rId5" Type="http://schemas.openxmlformats.org/officeDocument/2006/relationships/tags" Target="../tags/tag311.xml"/><Relationship Id="rId4" Type="http://schemas.openxmlformats.org/officeDocument/2006/relationships/tags" Target="../tags/tag310.xml"/></Relationships>
</file>

<file path=ppt/slides/_rels/slide77.xml.rels><?xml version="1.0" encoding="UTF-8" standalone="yes"?>
<Relationships xmlns="http://schemas.openxmlformats.org/package/2006/relationships"><Relationship Id="rId8" Type="http://schemas.openxmlformats.org/officeDocument/2006/relationships/notesSlide" Target="../notesSlides/notesSlide37.xml"/><Relationship Id="rId3" Type="http://schemas.openxmlformats.org/officeDocument/2006/relationships/tags" Target="../tags/tag314.xml"/><Relationship Id="rId7" Type="http://schemas.openxmlformats.org/officeDocument/2006/relationships/slideLayout" Target="../slideLayouts/slideLayout25.xml"/><Relationship Id="rId2" Type="http://schemas.openxmlformats.org/officeDocument/2006/relationships/tags" Target="../tags/tag313.xml"/><Relationship Id="rId1" Type="http://schemas.openxmlformats.org/officeDocument/2006/relationships/tags" Target="../tags/tag312.xml"/><Relationship Id="rId6" Type="http://schemas.openxmlformats.org/officeDocument/2006/relationships/tags" Target="../tags/tag317.xml"/><Relationship Id="rId5" Type="http://schemas.openxmlformats.org/officeDocument/2006/relationships/tags" Target="../tags/tag316.xml"/><Relationship Id="rId4" Type="http://schemas.openxmlformats.org/officeDocument/2006/relationships/tags" Target="../tags/tag315.xml"/><Relationship Id="rId9" Type="http://schemas.openxmlformats.org/officeDocument/2006/relationships/image" Target="../media/image36.png"/></Relationships>
</file>

<file path=ppt/slides/_rels/slide78.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tags" Target="../tags/tag320.xml"/><Relationship Id="rId7" Type="http://schemas.openxmlformats.org/officeDocument/2006/relationships/tags" Target="../tags/tag324.xml"/><Relationship Id="rId2" Type="http://schemas.openxmlformats.org/officeDocument/2006/relationships/tags" Target="../tags/tag319.xml"/><Relationship Id="rId1" Type="http://schemas.openxmlformats.org/officeDocument/2006/relationships/tags" Target="../tags/tag318.xml"/><Relationship Id="rId6" Type="http://schemas.openxmlformats.org/officeDocument/2006/relationships/tags" Target="../tags/tag323.xml"/><Relationship Id="rId5" Type="http://schemas.openxmlformats.org/officeDocument/2006/relationships/tags" Target="../tags/tag322.xml"/><Relationship Id="rId10" Type="http://schemas.openxmlformats.org/officeDocument/2006/relationships/image" Target="../media/image36.png"/><Relationship Id="rId4" Type="http://schemas.openxmlformats.org/officeDocument/2006/relationships/tags" Target="../tags/tag321.xml"/><Relationship Id="rId9" Type="http://schemas.openxmlformats.org/officeDocument/2006/relationships/notesSlide" Target="../notesSlides/notesSlide38.xml"/></Relationships>
</file>

<file path=ppt/slides/_rels/slide79.xml.rels><?xml version="1.0" encoding="UTF-8" standalone="yes"?>
<Relationships xmlns="http://schemas.openxmlformats.org/package/2006/relationships"><Relationship Id="rId8" Type="http://schemas.openxmlformats.org/officeDocument/2006/relationships/tags" Target="../tags/tag332.xml"/><Relationship Id="rId3" Type="http://schemas.openxmlformats.org/officeDocument/2006/relationships/tags" Target="../tags/tag327.xml"/><Relationship Id="rId7" Type="http://schemas.openxmlformats.org/officeDocument/2006/relationships/tags" Target="../tags/tag331.xml"/><Relationship Id="rId2" Type="http://schemas.openxmlformats.org/officeDocument/2006/relationships/tags" Target="../tags/tag326.xml"/><Relationship Id="rId1" Type="http://schemas.openxmlformats.org/officeDocument/2006/relationships/tags" Target="../tags/tag325.xml"/><Relationship Id="rId6" Type="http://schemas.openxmlformats.org/officeDocument/2006/relationships/tags" Target="../tags/tag330.xml"/><Relationship Id="rId11" Type="http://schemas.openxmlformats.org/officeDocument/2006/relationships/image" Target="../media/image36.png"/><Relationship Id="rId5" Type="http://schemas.openxmlformats.org/officeDocument/2006/relationships/tags" Target="../tags/tag329.xml"/><Relationship Id="rId10" Type="http://schemas.openxmlformats.org/officeDocument/2006/relationships/notesSlide" Target="../notesSlides/notesSlide39.xml"/><Relationship Id="rId4" Type="http://schemas.openxmlformats.org/officeDocument/2006/relationships/tags" Target="../tags/tag328.xml"/><Relationship Id="rId9"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8" Type="http://schemas.openxmlformats.org/officeDocument/2006/relationships/tags" Target="../tags/tag34.xml"/><Relationship Id="rId3" Type="http://schemas.openxmlformats.org/officeDocument/2006/relationships/tags" Target="../tags/tag29.xml"/><Relationship Id="rId7" Type="http://schemas.openxmlformats.org/officeDocument/2006/relationships/tags" Target="../tags/tag33.xml"/><Relationship Id="rId12" Type="http://schemas.openxmlformats.org/officeDocument/2006/relationships/image" Target="../media/image3.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slideLayout" Target="../slideLayouts/slideLayout2.xml"/><Relationship Id="rId5" Type="http://schemas.openxmlformats.org/officeDocument/2006/relationships/tags" Target="../tags/tag31.xml"/><Relationship Id="rId10" Type="http://schemas.openxmlformats.org/officeDocument/2006/relationships/tags" Target="../tags/tag36.xml"/><Relationship Id="rId4" Type="http://schemas.openxmlformats.org/officeDocument/2006/relationships/tags" Target="../tags/tag30.xml"/><Relationship Id="rId9" Type="http://schemas.openxmlformats.org/officeDocument/2006/relationships/tags" Target="../tags/tag35.xml"/></Relationships>
</file>

<file path=ppt/slides/_rels/slide80.xml.rels><?xml version="1.0" encoding="UTF-8" standalone="yes"?>
<Relationships xmlns="http://schemas.openxmlformats.org/package/2006/relationships"><Relationship Id="rId8" Type="http://schemas.openxmlformats.org/officeDocument/2006/relationships/tags" Target="../tags/tag340.xml"/><Relationship Id="rId3" Type="http://schemas.openxmlformats.org/officeDocument/2006/relationships/tags" Target="../tags/tag335.xml"/><Relationship Id="rId7" Type="http://schemas.openxmlformats.org/officeDocument/2006/relationships/tags" Target="../tags/tag339.xml"/><Relationship Id="rId12" Type="http://schemas.openxmlformats.org/officeDocument/2006/relationships/image" Target="../media/image36.png"/><Relationship Id="rId2" Type="http://schemas.openxmlformats.org/officeDocument/2006/relationships/tags" Target="../tags/tag334.xml"/><Relationship Id="rId1" Type="http://schemas.openxmlformats.org/officeDocument/2006/relationships/tags" Target="../tags/tag333.xml"/><Relationship Id="rId6" Type="http://schemas.openxmlformats.org/officeDocument/2006/relationships/tags" Target="../tags/tag338.xml"/><Relationship Id="rId11" Type="http://schemas.openxmlformats.org/officeDocument/2006/relationships/notesSlide" Target="../notesSlides/notesSlide40.xml"/><Relationship Id="rId5" Type="http://schemas.openxmlformats.org/officeDocument/2006/relationships/tags" Target="../tags/tag337.xml"/><Relationship Id="rId10" Type="http://schemas.openxmlformats.org/officeDocument/2006/relationships/slideLayout" Target="../slideLayouts/slideLayout25.xml"/><Relationship Id="rId4" Type="http://schemas.openxmlformats.org/officeDocument/2006/relationships/tags" Target="../tags/tag336.xml"/><Relationship Id="rId9" Type="http://schemas.openxmlformats.org/officeDocument/2006/relationships/tags" Target="../tags/tag341.xml"/></Relationships>
</file>

<file path=ppt/slides/_rels/slide81.xml.rels><?xml version="1.0" encoding="UTF-8" standalone="yes"?>
<Relationships xmlns="http://schemas.openxmlformats.org/package/2006/relationships"><Relationship Id="rId8" Type="http://schemas.openxmlformats.org/officeDocument/2006/relationships/tags" Target="../tags/tag349.xml"/><Relationship Id="rId13" Type="http://schemas.openxmlformats.org/officeDocument/2006/relationships/image" Target="../media/image36.png"/><Relationship Id="rId3" Type="http://schemas.openxmlformats.org/officeDocument/2006/relationships/tags" Target="../tags/tag344.xml"/><Relationship Id="rId7" Type="http://schemas.openxmlformats.org/officeDocument/2006/relationships/tags" Target="../tags/tag348.xml"/><Relationship Id="rId12" Type="http://schemas.openxmlformats.org/officeDocument/2006/relationships/notesSlide" Target="../notesSlides/notesSlide41.xml"/><Relationship Id="rId2" Type="http://schemas.openxmlformats.org/officeDocument/2006/relationships/tags" Target="../tags/tag343.xml"/><Relationship Id="rId1" Type="http://schemas.openxmlformats.org/officeDocument/2006/relationships/tags" Target="../tags/tag342.xml"/><Relationship Id="rId6" Type="http://schemas.openxmlformats.org/officeDocument/2006/relationships/tags" Target="../tags/tag347.xml"/><Relationship Id="rId11" Type="http://schemas.openxmlformats.org/officeDocument/2006/relationships/slideLayout" Target="../slideLayouts/slideLayout25.xml"/><Relationship Id="rId5" Type="http://schemas.openxmlformats.org/officeDocument/2006/relationships/tags" Target="../tags/tag346.xml"/><Relationship Id="rId10" Type="http://schemas.openxmlformats.org/officeDocument/2006/relationships/tags" Target="../tags/tag351.xml"/><Relationship Id="rId4" Type="http://schemas.openxmlformats.org/officeDocument/2006/relationships/tags" Target="../tags/tag345.xml"/><Relationship Id="rId9" Type="http://schemas.openxmlformats.org/officeDocument/2006/relationships/tags" Target="../tags/tag350.xml"/></Relationships>
</file>

<file path=ppt/slides/_rels/slide82.xml.rels><?xml version="1.0" encoding="UTF-8" standalone="yes"?>
<Relationships xmlns="http://schemas.openxmlformats.org/package/2006/relationships"><Relationship Id="rId8" Type="http://schemas.openxmlformats.org/officeDocument/2006/relationships/tags" Target="../tags/tag359.xml"/><Relationship Id="rId13" Type="http://schemas.openxmlformats.org/officeDocument/2006/relationships/notesSlide" Target="../notesSlides/notesSlide42.xml"/><Relationship Id="rId3" Type="http://schemas.openxmlformats.org/officeDocument/2006/relationships/tags" Target="../tags/tag354.xml"/><Relationship Id="rId7" Type="http://schemas.openxmlformats.org/officeDocument/2006/relationships/tags" Target="../tags/tag358.xml"/><Relationship Id="rId12" Type="http://schemas.openxmlformats.org/officeDocument/2006/relationships/slideLayout" Target="../slideLayouts/slideLayout25.xml"/><Relationship Id="rId2" Type="http://schemas.openxmlformats.org/officeDocument/2006/relationships/tags" Target="../tags/tag353.xml"/><Relationship Id="rId1" Type="http://schemas.openxmlformats.org/officeDocument/2006/relationships/tags" Target="../tags/tag352.xml"/><Relationship Id="rId6" Type="http://schemas.openxmlformats.org/officeDocument/2006/relationships/tags" Target="../tags/tag357.xml"/><Relationship Id="rId11" Type="http://schemas.openxmlformats.org/officeDocument/2006/relationships/tags" Target="../tags/tag362.xml"/><Relationship Id="rId5" Type="http://schemas.openxmlformats.org/officeDocument/2006/relationships/tags" Target="../tags/tag356.xml"/><Relationship Id="rId10" Type="http://schemas.openxmlformats.org/officeDocument/2006/relationships/tags" Target="../tags/tag361.xml"/><Relationship Id="rId4" Type="http://schemas.openxmlformats.org/officeDocument/2006/relationships/tags" Target="../tags/tag355.xml"/><Relationship Id="rId9" Type="http://schemas.openxmlformats.org/officeDocument/2006/relationships/tags" Target="../tags/tag360.xml"/><Relationship Id="rId14" Type="http://schemas.openxmlformats.org/officeDocument/2006/relationships/image" Target="../media/image36.png"/></Relationships>
</file>

<file path=ppt/slides/_rels/slide83.xml.rels><?xml version="1.0" encoding="UTF-8" standalone="yes"?>
<Relationships xmlns="http://schemas.openxmlformats.org/package/2006/relationships"><Relationship Id="rId8" Type="http://schemas.openxmlformats.org/officeDocument/2006/relationships/tags" Target="../tags/tag370.xml"/><Relationship Id="rId13" Type="http://schemas.openxmlformats.org/officeDocument/2006/relationships/slideLayout" Target="../slideLayouts/slideLayout25.xml"/><Relationship Id="rId3" Type="http://schemas.openxmlformats.org/officeDocument/2006/relationships/tags" Target="../tags/tag365.xml"/><Relationship Id="rId7" Type="http://schemas.openxmlformats.org/officeDocument/2006/relationships/tags" Target="../tags/tag369.xml"/><Relationship Id="rId12" Type="http://schemas.openxmlformats.org/officeDocument/2006/relationships/tags" Target="../tags/tag374.xml"/><Relationship Id="rId2" Type="http://schemas.openxmlformats.org/officeDocument/2006/relationships/tags" Target="../tags/tag364.xml"/><Relationship Id="rId1" Type="http://schemas.openxmlformats.org/officeDocument/2006/relationships/tags" Target="../tags/tag363.xml"/><Relationship Id="rId6" Type="http://schemas.openxmlformats.org/officeDocument/2006/relationships/tags" Target="../tags/tag368.xml"/><Relationship Id="rId11" Type="http://schemas.openxmlformats.org/officeDocument/2006/relationships/tags" Target="../tags/tag373.xml"/><Relationship Id="rId5" Type="http://schemas.openxmlformats.org/officeDocument/2006/relationships/tags" Target="../tags/tag367.xml"/><Relationship Id="rId15" Type="http://schemas.openxmlformats.org/officeDocument/2006/relationships/image" Target="../media/image36.png"/><Relationship Id="rId10" Type="http://schemas.openxmlformats.org/officeDocument/2006/relationships/tags" Target="../tags/tag372.xml"/><Relationship Id="rId4" Type="http://schemas.openxmlformats.org/officeDocument/2006/relationships/tags" Target="../tags/tag366.xml"/><Relationship Id="rId9" Type="http://schemas.openxmlformats.org/officeDocument/2006/relationships/tags" Target="../tags/tag371.xml"/><Relationship Id="rId14" Type="http://schemas.openxmlformats.org/officeDocument/2006/relationships/notesSlide" Target="../notesSlides/notesSlide43.xml"/></Relationships>
</file>

<file path=ppt/slides/_rels/slide84.xml.rels><?xml version="1.0" encoding="UTF-8" standalone="yes"?>
<Relationships xmlns="http://schemas.openxmlformats.org/package/2006/relationships"><Relationship Id="rId8" Type="http://schemas.openxmlformats.org/officeDocument/2006/relationships/tags" Target="../tags/tag382.xml"/><Relationship Id="rId13" Type="http://schemas.openxmlformats.org/officeDocument/2006/relationships/tags" Target="../tags/tag387.xml"/><Relationship Id="rId3" Type="http://schemas.openxmlformats.org/officeDocument/2006/relationships/tags" Target="../tags/tag377.xml"/><Relationship Id="rId7" Type="http://schemas.openxmlformats.org/officeDocument/2006/relationships/tags" Target="../tags/tag381.xml"/><Relationship Id="rId12" Type="http://schemas.openxmlformats.org/officeDocument/2006/relationships/tags" Target="../tags/tag386.xml"/><Relationship Id="rId2" Type="http://schemas.openxmlformats.org/officeDocument/2006/relationships/tags" Target="../tags/tag376.xml"/><Relationship Id="rId16" Type="http://schemas.openxmlformats.org/officeDocument/2006/relationships/image" Target="../media/image36.png"/><Relationship Id="rId1" Type="http://schemas.openxmlformats.org/officeDocument/2006/relationships/tags" Target="../tags/tag375.xml"/><Relationship Id="rId6" Type="http://schemas.openxmlformats.org/officeDocument/2006/relationships/tags" Target="../tags/tag380.xml"/><Relationship Id="rId11" Type="http://schemas.openxmlformats.org/officeDocument/2006/relationships/tags" Target="../tags/tag385.xml"/><Relationship Id="rId5" Type="http://schemas.openxmlformats.org/officeDocument/2006/relationships/tags" Target="../tags/tag379.xml"/><Relationship Id="rId15" Type="http://schemas.openxmlformats.org/officeDocument/2006/relationships/notesSlide" Target="../notesSlides/notesSlide44.xml"/><Relationship Id="rId10" Type="http://schemas.openxmlformats.org/officeDocument/2006/relationships/tags" Target="../tags/tag384.xml"/><Relationship Id="rId4" Type="http://schemas.openxmlformats.org/officeDocument/2006/relationships/tags" Target="../tags/tag378.xml"/><Relationship Id="rId9" Type="http://schemas.openxmlformats.org/officeDocument/2006/relationships/tags" Target="../tags/tag383.xml"/><Relationship Id="rId14" Type="http://schemas.openxmlformats.org/officeDocument/2006/relationships/slideLayout" Target="../slideLayouts/slideLayout25.xml"/></Relationships>
</file>

<file path=ppt/slides/_rels/slide85.xml.rels><?xml version="1.0" encoding="UTF-8" standalone="yes"?>
<Relationships xmlns="http://schemas.openxmlformats.org/package/2006/relationships"><Relationship Id="rId8" Type="http://schemas.openxmlformats.org/officeDocument/2006/relationships/tags" Target="../tags/tag395.xml"/><Relationship Id="rId13" Type="http://schemas.openxmlformats.org/officeDocument/2006/relationships/tags" Target="../tags/tag400.xml"/><Relationship Id="rId18" Type="http://schemas.openxmlformats.org/officeDocument/2006/relationships/image" Target="../media/image37.png"/><Relationship Id="rId3" Type="http://schemas.openxmlformats.org/officeDocument/2006/relationships/tags" Target="../tags/tag390.xml"/><Relationship Id="rId7" Type="http://schemas.openxmlformats.org/officeDocument/2006/relationships/tags" Target="../tags/tag394.xml"/><Relationship Id="rId12" Type="http://schemas.openxmlformats.org/officeDocument/2006/relationships/tags" Target="../tags/tag399.xml"/><Relationship Id="rId17" Type="http://schemas.openxmlformats.org/officeDocument/2006/relationships/image" Target="../media/image36.png"/><Relationship Id="rId2" Type="http://schemas.openxmlformats.org/officeDocument/2006/relationships/tags" Target="../tags/tag389.xml"/><Relationship Id="rId16" Type="http://schemas.openxmlformats.org/officeDocument/2006/relationships/notesSlide" Target="../notesSlides/notesSlide45.xml"/><Relationship Id="rId1" Type="http://schemas.openxmlformats.org/officeDocument/2006/relationships/tags" Target="../tags/tag388.xml"/><Relationship Id="rId6" Type="http://schemas.openxmlformats.org/officeDocument/2006/relationships/tags" Target="../tags/tag393.xml"/><Relationship Id="rId11" Type="http://schemas.openxmlformats.org/officeDocument/2006/relationships/tags" Target="../tags/tag398.xml"/><Relationship Id="rId5" Type="http://schemas.openxmlformats.org/officeDocument/2006/relationships/tags" Target="../tags/tag392.xml"/><Relationship Id="rId15" Type="http://schemas.openxmlformats.org/officeDocument/2006/relationships/slideLayout" Target="../slideLayouts/slideLayout25.xml"/><Relationship Id="rId10" Type="http://schemas.openxmlformats.org/officeDocument/2006/relationships/tags" Target="../tags/tag397.xml"/><Relationship Id="rId4" Type="http://schemas.openxmlformats.org/officeDocument/2006/relationships/tags" Target="../tags/tag391.xml"/><Relationship Id="rId9" Type="http://schemas.openxmlformats.org/officeDocument/2006/relationships/tags" Target="../tags/tag396.xml"/><Relationship Id="rId14" Type="http://schemas.openxmlformats.org/officeDocument/2006/relationships/tags" Target="../tags/tag401.xml"/></Relationships>
</file>

<file path=ppt/slides/_rels/slide86.xml.rels><?xml version="1.0" encoding="UTF-8" standalone="yes"?>
<Relationships xmlns="http://schemas.openxmlformats.org/package/2006/relationships"><Relationship Id="rId8" Type="http://schemas.openxmlformats.org/officeDocument/2006/relationships/tags" Target="../tags/tag409.xml"/><Relationship Id="rId13" Type="http://schemas.openxmlformats.org/officeDocument/2006/relationships/tags" Target="../tags/tag414.xml"/><Relationship Id="rId18" Type="http://schemas.openxmlformats.org/officeDocument/2006/relationships/image" Target="../media/image36.png"/><Relationship Id="rId3" Type="http://schemas.openxmlformats.org/officeDocument/2006/relationships/tags" Target="../tags/tag404.xml"/><Relationship Id="rId7" Type="http://schemas.openxmlformats.org/officeDocument/2006/relationships/tags" Target="../tags/tag408.xml"/><Relationship Id="rId12" Type="http://schemas.openxmlformats.org/officeDocument/2006/relationships/tags" Target="../tags/tag413.xml"/><Relationship Id="rId17" Type="http://schemas.openxmlformats.org/officeDocument/2006/relationships/notesSlide" Target="../notesSlides/notesSlide46.xml"/><Relationship Id="rId2" Type="http://schemas.openxmlformats.org/officeDocument/2006/relationships/tags" Target="../tags/tag403.xml"/><Relationship Id="rId16" Type="http://schemas.openxmlformats.org/officeDocument/2006/relationships/slideLayout" Target="../slideLayouts/slideLayout25.xml"/><Relationship Id="rId1" Type="http://schemas.openxmlformats.org/officeDocument/2006/relationships/tags" Target="../tags/tag402.xml"/><Relationship Id="rId6" Type="http://schemas.openxmlformats.org/officeDocument/2006/relationships/tags" Target="../tags/tag407.xml"/><Relationship Id="rId11" Type="http://schemas.openxmlformats.org/officeDocument/2006/relationships/tags" Target="../tags/tag412.xml"/><Relationship Id="rId5" Type="http://schemas.openxmlformats.org/officeDocument/2006/relationships/tags" Target="../tags/tag406.xml"/><Relationship Id="rId15" Type="http://schemas.openxmlformats.org/officeDocument/2006/relationships/tags" Target="../tags/tag416.xml"/><Relationship Id="rId10" Type="http://schemas.openxmlformats.org/officeDocument/2006/relationships/tags" Target="../tags/tag411.xml"/><Relationship Id="rId19" Type="http://schemas.openxmlformats.org/officeDocument/2006/relationships/image" Target="../media/image37.png"/><Relationship Id="rId4" Type="http://schemas.openxmlformats.org/officeDocument/2006/relationships/tags" Target="../tags/tag405.xml"/><Relationship Id="rId9" Type="http://schemas.openxmlformats.org/officeDocument/2006/relationships/tags" Target="../tags/tag410.xml"/><Relationship Id="rId14" Type="http://schemas.openxmlformats.org/officeDocument/2006/relationships/tags" Target="../tags/tag415.xml"/></Relationships>
</file>

<file path=ppt/slides/_rels/slide87.xml.rels><?xml version="1.0" encoding="UTF-8" standalone="yes"?>
<Relationships xmlns="http://schemas.openxmlformats.org/package/2006/relationships"><Relationship Id="rId8" Type="http://schemas.openxmlformats.org/officeDocument/2006/relationships/tags" Target="../tags/tag424.xml"/><Relationship Id="rId13" Type="http://schemas.openxmlformats.org/officeDocument/2006/relationships/tags" Target="../tags/tag429.xml"/><Relationship Id="rId18" Type="http://schemas.openxmlformats.org/officeDocument/2006/relationships/notesSlide" Target="../notesSlides/notesSlide47.xml"/><Relationship Id="rId3" Type="http://schemas.openxmlformats.org/officeDocument/2006/relationships/tags" Target="../tags/tag419.xml"/><Relationship Id="rId7" Type="http://schemas.openxmlformats.org/officeDocument/2006/relationships/tags" Target="../tags/tag423.xml"/><Relationship Id="rId12" Type="http://schemas.openxmlformats.org/officeDocument/2006/relationships/tags" Target="../tags/tag428.xml"/><Relationship Id="rId17" Type="http://schemas.openxmlformats.org/officeDocument/2006/relationships/slideLayout" Target="../slideLayouts/slideLayout25.xml"/><Relationship Id="rId2" Type="http://schemas.openxmlformats.org/officeDocument/2006/relationships/tags" Target="../tags/tag418.xml"/><Relationship Id="rId16" Type="http://schemas.openxmlformats.org/officeDocument/2006/relationships/tags" Target="../tags/tag432.xml"/><Relationship Id="rId20" Type="http://schemas.openxmlformats.org/officeDocument/2006/relationships/image" Target="../media/image37.png"/><Relationship Id="rId1" Type="http://schemas.openxmlformats.org/officeDocument/2006/relationships/tags" Target="../tags/tag417.xml"/><Relationship Id="rId6" Type="http://schemas.openxmlformats.org/officeDocument/2006/relationships/tags" Target="../tags/tag422.xml"/><Relationship Id="rId11" Type="http://schemas.openxmlformats.org/officeDocument/2006/relationships/tags" Target="../tags/tag427.xml"/><Relationship Id="rId5" Type="http://schemas.openxmlformats.org/officeDocument/2006/relationships/tags" Target="../tags/tag421.xml"/><Relationship Id="rId15" Type="http://schemas.openxmlformats.org/officeDocument/2006/relationships/tags" Target="../tags/tag431.xml"/><Relationship Id="rId10" Type="http://schemas.openxmlformats.org/officeDocument/2006/relationships/tags" Target="../tags/tag426.xml"/><Relationship Id="rId19" Type="http://schemas.openxmlformats.org/officeDocument/2006/relationships/image" Target="../media/image36.png"/><Relationship Id="rId4" Type="http://schemas.openxmlformats.org/officeDocument/2006/relationships/tags" Target="../tags/tag420.xml"/><Relationship Id="rId9" Type="http://schemas.openxmlformats.org/officeDocument/2006/relationships/tags" Target="../tags/tag425.xml"/><Relationship Id="rId14" Type="http://schemas.openxmlformats.org/officeDocument/2006/relationships/tags" Target="../tags/tag430.xml"/></Relationships>
</file>

<file path=ppt/slides/_rels/slide88.xml.rels><?xml version="1.0" encoding="UTF-8" standalone="yes"?>
<Relationships xmlns="http://schemas.openxmlformats.org/package/2006/relationships"><Relationship Id="rId8" Type="http://schemas.openxmlformats.org/officeDocument/2006/relationships/tags" Target="../tags/tag440.xml"/><Relationship Id="rId13" Type="http://schemas.openxmlformats.org/officeDocument/2006/relationships/tags" Target="../tags/tag445.xml"/><Relationship Id="rId18" Type="http://schemas.openxmlformats.org/officeDocument/2006/relationships/slideLayout" Target="../slideLayouts/slideLayout25.xml"/><Relationship Id="rId3" Type="http://schemas.openxmlformats.org/officeDocument/2006/relationships/tags" Target="../tags/tag435.xml"/><Relationship Id="rId21" Type="http://schemas.openxmlformats.org/officeDocument/2006/relationships/image" Target="../media/image37.png"/><Relationship Id="rId7" Type="http://schemas.openxmlformats.org/officeDocument/2006/relationships/tags" Target="../tags/tag439.xml"/><Relationship Id="rId12" Type="http://schemas.openxmlformats.org/officeDocument/2006/relationships/tags" Target="../tags/tag444.xml"/><Relationship Id="rId17" Type="http://schemas.openxmlformats.org/officeDocument/2006/relationships/tags" Target="../tags/tag449.xml"/><Relationship Id="rId2" Type="http://schemas.openxmlformats.org/officeDocument/2006/relationships/tags" Target="../tags/tag434.xml"/><Relationship Id="rId16" Type="http://schemas.openxmlformats.org/officeDocument/2006/relationships/tags" Target="../tags/tag448.xml"/><Relationship Id="rId20" Type="http://schemas.openxmlformats.org/officeDocument/2006/relationships/image" Target="../media/image36.png"/><Relationship Id="rId1" Type="http://schemas.openxmlformats.org/officeDocument/2006/relationships/tags" Target="../tags/tag433.xml"/><Relationship Id="rId6" Type="http://schemas.openxmlformats.org/officeDocument/2006/relationships/tags" Target="../tags/tag438.xml"/><Relationship Id="rId11" Type="http://schemas.openxmlformats.org/officeDocument/2006/relationships/tags" Target="../tags/tag443.xml"/><Relationship Id="rId5" Type="http://schemas.openxmlformats.org/officeDocument/2006/relationships/tags" Target="../tags/tag437.xml"/><Relationship Id="rId15" Type="http://schemas.openxmlformats.org/officeDocument/2006/relationships/tags" Target="../tags/tag447.xml"/><Relationship Id="rId10" Type="http://schemas.openxmlformats.org/officeDocument/2006/relationships/tags" Target="../tags/tag442.xml"/><Relationship Id="rId19" Type="http://schemas.openxmlformats.org/officeDocument/2006/relationships/notesSlide" Target="../notesSlides/notesSlide48.xml"/><Relationship Id="rId4" Type="http://schemas.openxmlformats.org/officeDocument/2006/relationships/tags" Target="../tags/tag436.xml"/><Relationship Id="rId9" Type="http://schemas.openxmlformats.org/officeDocument/2006/relationships/tags" Target="../tags/tag441.xml"/><Relationship Id="rId14" Type="http://schemas.openxmlformats.org/officeDocument/2006/relationships/tags" Target="../tags/tag446.xml"/></Relationships>
</file>

<file path=ppt/slides/_rels/slide89.xml.rels><?xml version="1.0" encoding="UTF-8" standalone="yes"?>
<Relationships xmlns="http://schemas.openxmlformats.org/package/2006/relationships"><Relationship Id="rId8" Type="http://schemas.openxmlformats.org/officeDocument/2006/relationships/tags" Target="../tags/tag457.xml"/><Relationship Id="rId13" Type="http://schemas.openxmlformats.org/officeDocument/2006/relationships/tags" Target="../tags/tag462.xml"/><Relationship Id="rId18" Type="http://schemas.openxmlformats.org/officeDocument/2006/relationships/tags" Target="../tags/tag467.xml"/><Relationship Id="rId3" Type="http://schemas.openxmlformats.org/officeDocument/2006/relationships/tags" Target="../tags/tag452.xml"/><Relationship Id="rId21" Type="http://schemas.openxmlformats.org/officeDocument/2006/relationships/image" Target="../media/image36.png"/><Relationship Id="rId7" Type="http://schemas.openxmlformats.org/officeDocument/2006/relationships/tags" Target="../tags/tag456.xml"/><Relationship Id="rId12" Type="http://schemas.openxmlformats.org/officeDocument/2006/relationships/tags" Target="../tags/tag461.xml"/><Relationship Id="rId17" Type="http://schemas.openxmlformats.org/officeDocument/2006/relationships/tags" Target="../tags/tag466.xml"/><Relationship Id="rId2" Type="http://schemas.openxmlformats.org/officeDocument/2006/relationships/tags" Target="../tags/tag451.xml"/><Relationship Id="rId16" Type="http://schemas.openxmlformats.org/officeDocument/2006/relationships/tags" Target="../tags/tag465.xml"/><Relationship Id="rId20" Type="http://schemas.openxmlformats.org/officeDocument/2006/relationships/notesSlide" Target="../notesSlides/notesSlide49.xml"/><Relationship Id="rId1" Type="http://schemas.openxmlformats.org/officeDocument/2006/relationships/tags" Target="../tags/tag450.xml"/><Relationship Id="rId6" Type="http://schemas.openxmlformats.org/officeDocument/2006/relationships/tags" Target="../tags/tag455.xml"/><Relationship Id="rId11" Type="http://schemas.openxmlformats.org/officeDocument/2006/relationships/tags" Target="../tags/tag460.xml"/><Relationship Id="rId5" Type="http://schemas.openxmlformats.org/officeDocument/2006/relationships/tags" Target="../tags/tag454.xml"/><Relationship Id="rId15" Type="http://schemas.openxmlformats.org/officeDocument/2006/relationships/tags" Target="../tags/tag464.xml"/><Relationship Id="rId10" Type="http://schemas.openxmlformats.org/officeDocument/2006/relationships/tags" Target="../tags/tag459.xml"/><Relationship Id="rId19" Type="http://schemas.openxmlformats.org/officeDocument/2006/relationships/slideLayout" Target="../slideLayouts/slideLayout25.xml"/><Relationship Id="rId4" Type="http://schemas.openxmlformats.org/officeDocument/2006/relationships/tags" Target="../tags/tag453.xml"/><Relationship Id="rId9" Type="http://schemas.openxmlformats.org/officeDocument/2006/relationships/tags" Target="../tags/tag458.xml"/><Relationship Id="rId14" Type="http://schemas.openxmlformats.org/officeDocument/2006/relationships/tags" Target="../tags/tag463.xml"/><Relationship Id="rId22" Type="http://schemas.openxmlformats.org/officeDocument/2006/relationships/image" Target="../media/image37.png"/></Relationships>
</file>

<file path=ppt/slides/_rels/slide9.xml.rels><?xml version="1.0" encoding="UTF-8" standalone="yes"?>
<Relationships xmlns="http://schemas.openxmlformats.org/package/2006/relationships"><Relationship Id="rId8" Type="http://schemas.openxmlformats.org/officeDocument/2006/relationships/tags" Target="../tags/tag44.xml"/><Relationship Id="rId13" Type="http://schemas.openxmlformats.org/officeDocument/2006/relationships/image" Target="../media/image3.png"/><Relationship Id="rId3" Type="http://schemas.openxmlformats.org/officeDocument/2006/relationships/tags" Target="../tags/tag39.xml"/><Relationship Id="rId7" Type="http://schemas.openxmlformats.org/officeDocument/2006/relationships/tags" Target="../tags/tag43.xml"/><Relationship Id="rId12" Type="http://schemas.openxmlformats.org/officeDocument/2006/relationships/slideLayout" Target="../slideLayouts/slideLayout2.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tags" Target="../tags/tag47.xml"/><Relationship Id="rId5" Type="http://schemas.openxmlformats.org/officeDocument/2006/relationships/tags" Target="../tags/tag41.xml"/><Relationship Id="rId10" Type="http://schemas.openxmlformats.org/officeDocument/2006/relationships/tags" Target="../tags/tag46.xml"/><Relationship Id="rId4" Type="http://schemas.openxmlformats.org/officeDocument/2006/relationships/tags" Target="../tags/tag40.xml"/><Relationship Id="rId9" Type="http://schemas.openxmlformats.org/officeDocument/2006/relationships/tags" Target="../tags/tag45.xml"/></Relationships>
</file>

<file path=ppt/slides/_rels/slide90.xml.rels><?xml version="1.0" encoding="UTF-8" standalone="yes"?>
<Relationships xmlns="http://schemas.openxmlformats.org/package/2006/relationships"><Relationship Id="rId8" Type="http://schemas.openxmlformats.org/officeDocument/2006/relationships/tags" Target="../tags/tag475.xml"/><Relationship Id="rId13" Type="http://schemas.openxmlformats.org/officeDocument/2006/relationships/tags" Target="../tags/tag480.xml"/><Relationship Id="rId18" Type="http://schemas.openxmlformats.org/officeDocument/2006/relationships/tags" Target="../tags/tag485.xml"/><Relationship Id="rId3" Type="http://schemas.openxmlformats.org/officeDocument/2006/relationships/tags" Target="../tags/tag470.xml"/><Relationship Id="rId21" Type="http://schemas.openxmlformats.org/officeDocument/2006/relationships/notesSlide" Target="../notesSlides/notesSlide50.xml"/><Relationship Id="rId7" Type="http://schemas.openxmlformats.org/officeDocument/2006/relationships/tags" Target="../tags/tag474.xml"/><Relationship Id="rId12" Type="http://schemas.openxmlformats.org/officeDocument/2006/relationships/tags" Target="../tags/tag479.xml"/><Relationship Id="rId17" Type="http://schemas.openxmlformats.org/officeDocument/2006/relationships/tags" Target="../tags/tag484.xml"/><Relationship Id="rId2" Type="http://schemas.openxmlformats.org/officeDocument/2006/relationships/tags" Target="../tags/tag469.xml"/><Relationship Id="rId16" Type="http://schemas.openxmlformats.org/officeDocument/2006/relationships/tags" Target="../tags/tag483.xml"/><Relationship Id="rId20" Type="http://schemas.openxmlformats.org/officeDocument/2006/relationships/slideLayout" Target="../slideLayouts/slideLayout25.xml"/><Relationship Id="rId1" Type="http://schemas.openxmlformats.org/officeDocument/2006/relationships/tags" Target="../tags/tag468.xml"/><Relationship Id="rId6" Type="http://schemas.openxmlformats.org/officeDocument/2006/relationships/tags" Target="../tags/tag473.xml"/><Relationship Id="rId11" Type="http://schemas.openxmlformats.org/officeDocument/2006/relationships/tags" Target="../tags/tag478.xml"/><Relationship Id="rId5" Type="http://schemas.openxmlformats.org/officeDocument/2006/relationships/tags" Target="../tags/tag472.xml"/><Relationship Id="rId15" Type="http://schemas.openxmlformats.org/officeDocument/2006/relationships/tags" Target="../tags/tag482.xml"/><Relationship Id="rId23" Type="http://schemas.openxmlformats.org/officeDocument/2006/relationships/image" Target="../media/image37.png"/><Relationship Id="rId10" Type="http://schemas.openxmlformats.org/officeDocument/2006/relationships/tags" Target="../tags/tag477.xml"/><Relationship Id="rId19" Type="http://schemas.openxmlformats.org/officeDocument/2006/relationships/tags" Target="../tags/tag486.xml"/><Relationship Id="rId4" Type="http://schemas.openxmlformats.org/officeDocument/2006/relationships/tags" Target="../tags/tag471.xml"/><Relationship Id="rId9" Type="http://schemas.openxmlformats.org/officeDocument/2006/relationships/tags" Target="../tags/tag476.xml"/><Relationship Id="rId14" Type="http://schemas.openxmlformats.org/officeDocument/2006/relationships/tags" Target="../tags/tag481.xml"/><Relationship Id="rId22" Type="http://schemas.openxmlformats.org/officeDocument/2006/relationships/image" Target="../media/image36.png"/></Relationships>
</file>

<file path=ppt/slides/_rels/slide91.xml.rels><?xml version="1.0" encoding="UTF-8" standalone="yes"?>
<Relationships xmlns="http://schemas.openxmlformats.org/package/2006/relationships"><Relationship Id="rId8" Type="http://schemas.openxmlformats.org/officeDocument/2006/relationships/tags" Target="../tags/tag494.xml"/><Relationship Id="rId13" Type="http://schemas.openxmlformats.org/officeDocument/2006/relationships/tags" Target="../tags/tag499.xml"/><Relationship Id="rId18" Type="http://schemas.openxmlformats.org/officeDocument/2006/relationships/tags" Target="../tags/tag504.xml"/><Relationship Id="rId3" Type="http://schemas.openxmlformats.org/officeDocument/2006/relationships/tags" Target="../tags/tag489.xml"/><Relationship Id="rId21" Type="http://schemas.openxmlformats.org/officeDocument/2006/relationships/slideLayout" Target="../slideLayouts/slideLayout25.xml"/><Relationship Id="rId7" Type="http://schemas.openxmlformats.org/officeDocument/2006/relationships/tags" Target="../tags/tag493.xml"/><Relationship Id="rId12" Type="http://schemas.openxmlformats.org/officeDocument/2006/relationships/tags" Target="../tags/tag498.xml"/><Relationship Id="rId17" Type="http://schemas.openxmlformats.org/officeDocument/2006/relationships/tags" Target="../tags/tag503.xml"/><Relationship Id="rId2" Type="http://schemas.openxmlformats.org/officeDocument/2006/relationships/tags" Target="../tags/tag488.xml"/><Relationship Id="rId16" Type="http://schemas.openxmlformats.org/officeDocument/2006/relationships/tags" Target="../tags/tag502.xml"/><Relationship Id="rId20" Type="http://schemas.openxmlformats.org/officeDocument/2006/relationships/tags" Target="../tags/tag506.xml"/><Relationship Id="rId1" Type="http://schemas.openxmlformats.org/officeDocument/2006/relationships/tags" Target="../tags/tag487.xml"/><Relationship Id="rId6" Type="http://schemas.openxmlformats.org/officeDocument/2006/relationships/tags" Target="../tags/tag492.xml"/><Relationship Id="rId11" Type="http://schemas.openxmlformats.org/officeDocument/2006/relationships/tags" Target="../tags/tag497.xml"/><Relationship Id="rId24" Type="http://schemas.openxmlformats.org/officeDocument/2006/relationships/image" Target="../media/image37.png"/><Relationship Id="rId5" Type="http://schemas.openxmlformats.org/officeDocument/2006/relationships/tags" Target="../tags/tag491.xml"/><Relationship Id="rId15" Type="http://schemas.openxmlformats.org/officeDocument/2006/relationships/tags" Target="../tags/tag501.xml"/><Relationship Id="rId23" Type="http://schemas.openxmlformats.org/officeDocument/2006/relationships/image" Target="../media/image36.png"/><Relationship Id="rId10" Type="http://schemas.openxmlformats.org/officeDocument/2006/relationships/tags" Target="../tags/tag496.xml"/><Relationship Id="rId19" Type="http://schemas.openxmlformats.org/officeDocument/2006/relationships/tags" Target="../tags/tag505.xml"/><Relationship Id="rId4" Type="http://schemas.openxmlformats.org/officeDocument/2006/relationships/tags" Target="../tags/tag490.xml"/><Relationship Id="rId9" Type="http://schemas.openxmlformats.org/officeDocument/2006/relationships/tags" Target="../tags/tag495.xml"/><Relationship Id="rId14" Type="http://schemas.openxmlformats.org/officeDocument/2006/relationships/tags" Target="../tags/tag500.xml"/><Relationship Id="rId22" Type="http://schemas.openxmlformats.org/officeDocument/2006/relationships/notesSlide" Target="../notesSlides/notesSlide51.xml"/></Relationships>
</file>

<file path=ppt/slides/_rels/slide92.xml.rels><?xml version="1.0" encoding="UTF-8" standalone="yes"?>
<Relationships xmlns="http://schemas.openxmlformats.org/package/2006/relationships"><Relationship Id="rId8" Type="http://schemas.openxmlformats.org/officeDocument/2006/relationships/tags" Target="../tags/tag514.xml"/><Relationship Id="rId13" Type="http://schemas.openxmlformats.org/officeDocument/2006/relationships/tags" Target="../tags/tag519.xml"/><Relationship Id="rId18" Type="http://schemas.openxmlformats.org/officeDocument/2006/relationships/tags" Target="../tags/tag524.xml"/><Relationship Id="rId3" Type="http://schemas.openxmlformats.org/officeDocument/2006/relationships/tags" Target="../tags/tag509.xml"/><Relationship Id="rId21" Type="http://schemas.openxmlformats.org/officeDocument/2006/relationships/tags" Target="../tags/tag527.xml"/><Relationship Id="rId7" Type="http://schemas.openxmlformats.org/officeDocument/2006/relationships/tags" Target="../tags/tag513.xml"/><Relationship Id="rId12" Type="http://schemas.openxmlformats.org/officeDocument/2006/relationships/tags" Target="../tags/tag518.xml"/><Relationship Id="rId17" Type="http://schemas.openxmlformats.org/officeDocument/2006/relationships/tags" Target="../tags/tag523.xml"/><Relationship Id="rId25" Type="http://schemas.openxmlformats.org/officeDocument/2006/relationships/image" Target="../media/image37.png"/><Relationship Id="rId2" Type="http://schemas.openxmlformats.org/officeDocument/2006/relationships/tags" Target="../tags/tag508.xml"/><Relationship Id="rId16" Type="http://schemas.openxmlformats.org/officeDocument/2006/relationships/tags" Target="../tags/tag522.xml"/><Relationship Id="rId20" Type="http://schemas.openxmlformats.org/officeDocument/2006/relationships/tags" Target="../tags/tag526.xml"/><Relationship Id="rId1" Type="http://schemas.openxmlformats.org/officeDocument/2006/relationships/tags" Target="../tags/tag507.xml"/><Relationship Id="rId6" Type="http://schemas.openxmlformats.org/officeDocument/2006/relationships/tags" Target="../tags/tag512.xml"/><Relationship Id="rId11" Type="http://schemas.openxmlformats.org/officeDocument/2006/relationships/tags" Target="../tags/tag517.xml"/><Relationship Id="rId24" Type="http://schemas.openxmlformats.org/officeDocument/2006/relationships/image" Target="../media/image36.png"/><Relationship Id="rId5" Type="http://schemas.openxmlformats.org/officeDocument/2006/relationships/tags" Target="../tags/tag511.xml"/><Relationship Id="rId15" Type="http://schemas.openxmlformats.org/officeDocument/2006/relationships/tags" Target="../tags/tag521.xml"/><Relationship Id="rId23" Type="http://schemas.openxmlformats.org/officeDocument/2006/relationships/notesSlide" Target="../notesSlides/notesSlide52.xml"/><Relationship Id="rId10" Type="http://schemas.openxmlformats.org/officeDocument/2006/relationships/tags" Target="../tags/tag516.xml"/><Relationship Id="rId19" Type="http://schemas.openxmlformats.org/officeDocument/2006/relationships/tags" Target="../tags/tag525.xml"/><Relationship Id="rId4" Type="http://schemas.openxmlformats.org/officeDocument/2006/relationships/tags" Target="../tags/tag510.xml"/><Relationship Id="rId9" Type="http://schemas.openxmlformats.org/officeDocument/2006/relationships/tags" Target="../tags/tag515.xml"/><Relationship Id="rId14" Type="http://schemas.openxmlformats.org/officeDocument/2006/relationships/tags" Target="../tags/tag520.xml"/><Relationship Id="rId22" Type="http://schemas.openxmlformats.org/officeDocument/2006/relationships/slideLayout" Target="../slideLayouts/slideLayout25.xml"/></Relationships>
</file>

<file path=ppt/slides/_rels/slide93.xml.rels><?xml version="1.0" encoding="UTF-8" standalone="yes"?>
<Relationships xmlns="http://schemas.openxmlformats.org/package/2006/relationships"><Relationship Id="rId8" Type="http://schemas.openxmlformats.org/officeDocument/2006/relationships/tags" Target="../tags/tag535.xml"/><Relationship Id="rId13" Type="http://schemas.openxmlformats.org/officeDocument/2006/relationships/tags" Target="../tags/tag540.xml"/><Relationship Id="rId18" Type="http://schemas.openxmlformats.org/officeDocument/2006/relationships/tags" Target="../tags/tag545.xml"/><Relationship Id="rId26" Type="http://schemas.openxmlformats.org/officeDocument/2006/relationships/image" Target="../media/image37.png"/><Relationship Id="rId3" Type="http://schemas.openxmlformats.org/officeDocument/2006/relationships/tags" Target="../tags/tag530.xml"/><Relationship Id="rId21" Type="http://schemas.openxmlformats.org/officeDocument/2006/relationships/tags" Target="../tags/tag548.xml"/><Relationship Id="rId7" Type="http://schemas.openxmlformats.org/officeDocument/2006/relationships/tags" Target="../tags/tag534.xml"/><Relationship Id="rId12" Type="http://schemas.openxmlformats.org/officeDocument/2006/relationships/tags" Target="../tags/tag539.xml"/><Relationship Id="rId17" Type="http://schemas.openxmlformats.org/officeDocument/2006/relationships/tags" Target="../tags/tag544.xml"/><Relationship Id="rId25" Type="http://schemas.openxmlformats.org/officeDocument/2006/relationships/image" Target="../media/image36.png"/><Relationship Id="rId2" Type="http://schemas.openxmlformats.org/officeDocument/2006/relationships/tags" Target="../tags/tag529.xml"/><Relationship Id="rId16" Type="http://schemas.openxmlformats.org/officeDocument/2006/relationships/tags" Target="../tags/tag543.xml"/><Relationship Id="rId20" Type="http://schemas.openxmlformats.org/officeDocument/2006/relationships/tags" Target="../tags/tag547.xml"/><Relationship Id="rId1" Type="http://schemas.openxmlformats.org/officeDocument/2006/relationships/tags" Target="../tags/tag528.xml"/><Relationship Id="rId6" Type="http://schemas.openxmlformats.org/officeDocument/2006/relationships/tags" Target="../tags/tag533.xml"/><Relationship Id="rId11" Type="http://schemas.openxmlformats.org/officeDocument/2006/relationships/tags" Target="../tags/tag538.xml"/><Relationship Id="rId24" Type="http://schemas.openxmlformats.org/officeDocument/2006/relationships/notesSlide" Target="../notesSlides/notesSlide53.xml"/><Relationship Id="rId5" Type="http://schemas.openxmlformats.org/officeDocument/2006/relationships/tags" Target="../tags/tag532.xml"/><Relationship Id="rId15" Type="http://schemas.openxmlformats.org/officeDocument/2006/relationships/tags" Target="../tags/tag542.xml"/><Relationship Id="rId23" Type="http://schemas.openxmlformats.org/officeDocument/2006/relationships/slideLayout" Target="../slideLayouts/slideLayout25.xml"/><Relationship Id="rId10" Type="http://schemas.openxmlformats.org/officeDocument/2006/relationships/tags" Target="../tags/tag537.xml"/><Relationship Id="rId19" Type="http://schemas.openxmlformats.org/officeDocument/2006/relationships/tags" Target="../tags/tag546.xml"/><Relationship Id="rId4" Type="http://schemas.openxmlformats.org/officeDocument/2006/relationships/tags" Target="../tags/tag531.xml"/><Relationship Id="rId9" Type="http://schemas.openxmlformats.org/officeDocument/2006/relationships/tags" Target="../tags/tag536.xml"/><Relationship Id="rId14" Type="http://schemas.openxmlformats.org/officeDocument/2006/relationships/tags" Target="../tags/tag541.xml"/><Relationship Id="rId22" Type="http://schemas.openxmlformats.org/officeDocument/2006/relationships/tags" Target="../tags/tag549.xml"/><Relationship Id="rId27" Type="http://schemas.openxmlformats.org/officeDocument/2006/relationships/image" Target="../media/image38.png"/></Relationships>
</file>

<file path=ppt/slides/_rels/slide94.xml.rels><?xml version="1.0" encoding="UTF-8" standalone="yes"?>
<Relationships xmlns="http://schemas.openxmlformats.org/package/2006/relationships"><Relationship Id="rId3" Type="http://schemas.openxmlformats.org/officeDocument/2006/relationships/tags" Target="../tags/tag552.xml"/><Relationship Id="rId7" Type="http://schemas.openxmlformats.org/officeDocument/2006/relationships/notesSlide" Target="../notesSlides/notesSlide54.xml"/><Relationship Id="rId2" Type="http://schemas.openxmlformats.org/officeDocument/2006/relationships/tags" Target="../tags/tag551.xml"/><Relationship Id="rId1" Type="http://schemas.openxmlformats.org/officeDocument/2006/relationships/tags" Target="../tags/tag550.xml"/><Relationship Id="rId6" Type="http://schemas.openxmlformats.org/officeDocument/2006/relationships/slideLayout" Target="../slideLayouts/slideLayout2.xml"/><Relationship Id="rId5" Type="http://schemas.openxmlformats.org/officeDocument/2006/relationships/tags" Target="../tags/tag554.xml"/><Relationship Id="rId4" Type="http://schemas.openxmlformats.org/officeDocument/2006/relationships/tags" Target="../tags/tag553.xml"/></Relationships>
</file>

<file path=ppt/slides/_rels/slide95.xml.rels><?xml version="1.0" encoding="UTF-8" standalone="yes"?>
<Relationships xmlns="http://schemas.openxmlformats.org/package/2006/relationships"><Relationship Id="rId3" Type="http://schemas.openxmlformats.org/officeDocument/2006/relationships/tags" Target="../tags/tag557.xml"/><Relationship Id="rId7" Type="http://schemas.openxmlformats.org/officeDocument/2006/relationships/notesSlide" Target="../notesSlides/notesSlide55.xml"/><Relationship Id="rId2" Type="http://schemas.openxmlformats.org/officeDocument/2006/relationships/tags" Target="../tags/tag556.xml"/><Relationship Id="rId1" Type="http://schemas.openxmlformats.org/officeDocument/2006/relationships/tags" Target="../tags/tag555.xml"/><Relationship Id="rId6" Type="http://schemas.openxmlformats.org/officeDocument/2006/relationships/slideLayout" Target="../slideLayouts/slideLayout2.xml"/><Relationship Id="rId5" Type="http://schemas.openxmlformats.org/officeDocument/2006/relationships/tags" Target="../tags/tag559.xml"/><Relationship Id="rId4" Type="http://schemas.openxmlformats.org/officeDocument/2006/relationships/tags" Target="../tags/tag558.xml"/></Relationships>
</file>

<file path=ppt/slides/_rels/slide96.xml.rels><?xml version="1.0" encoding="UTF-8" standalone="yes"?>
<Relationships xmlns="http://schemas.openxmlformats.org/package/2006/relationships"><Relationship Id="rId8" Type="http://schemas.openxmlformats.org/officeDocument/2006/relationships/notesSlide" Target="../notesSlides/notesSlide56.xml"/><Relationship Id="rId3" Type="http://schemas.openxmlformats.org/officeDocument/2006/relationships/tags" Target="../tags/tag562.xml"/><Relationship Id="rId7" Type="http://schemas.openxmlformats.org/officeDocument/2006/relationships/slideLayout" Target="../slideLayouts/slideLayout2.xml"/><Relationship Id="rId2" Type="http://schemas.openxmlformats.org/officeDocument/2006/relationships/tags" Target="../tags/tag561.xml"/><Relationship Id="rId1" Type="http://schemas.openxmlformats.org/officeDocument/2006/relationships/tags" Target="../tags/tag560.xml"/><Relationship Id="rId6" Type="http://schemas.openxmlformats.org/officeDocument/2006/relationships/tags" Target="../tags/tag565.xml"/><Relationship Id="rId5" Type="http://schemas.openxmlformats.org/officeDocument/2006/relationships/tags" Target="../tags/tag564.xml"/><Relationship Id="rId4" Type="http://schemas.openxmlformats.org/officeDocument/2006/relationships/tags" Target="../tags/tag563.xml"/><Relationship Id="rId9" Type="http://schemas.openxmlformats.org/officeDocument/2006/relationships/image" Target="../media/image39.png"/></Relationships>
</file>

<file path=ppt/slides/_rels/slide97.xml.rels><?xml version="1.0" encoding="UTF-8" standalone="yes"?>
<Relationships xmlns="http://schemas.openxmlformats.org/package/2006/relationships"><Relationship Id="rId8" Type="http://schemas.openxmlformats.org/officeDocument/2006/relationships/notesSlide" Target="../notesSlides/notesSlide57.xml"/><Relationship Id="rId3" Type="http://schemas.openxmlformats.org/officeDocument/2006/relationships/tags" Target="../tags/tag568.xml"/><Relationship Id="rId7" Type="http://schemas.openxmlformats.org/officeDocument/2006/relationships/slideLayout" Target="../slideLayouts/slideLayout2.xml"/><Relationship Id="rId2" Type="http://schemas.openxmlformats.org/officeDocument/2006/relationships/tags" Target="../tags/tag567.xml"/><Relationship Id="rId1" Type="http://schemas.openxmlformats.org/officeDocument/2006/relationships/tags" Target="../tags/tag566.xml"/><Relationship Id="rId6" Type="http://schemas.openxmlformats.org/officeDocument/2006/relationships/tags" Target="../tags/tag571.xml"/><Relationship Id="rId5" Type="http://schemas.openxmlformats.org/officeDocument/2006/relationships/tags" Target="../tags/tag570.xml"/><Relationship Id="rId4" Type="http://schemas.openxmlformats.org/officeDocument/2006/relationships/tags" Target="../tags/tag569.xml"/><Relationship Id="rId9" Type="http://schemas.openxmlformats.org/officeDocument/2006/relationships/image" Target="../media/image39.png"/></Relationships>
</file>

<file path=ppt/slides/_rels/slide98.xml.rels><?xml version="1.0" encoding="UTF-8" standalone="yes"?>
<Relationships xmlns="http://schemas.openxmlformats.org/package/2006/relationships"><Relationship Id="rId8" Type="http://schemas.openxmlformats.org/officeDocument/2006/relationships/notesSlide" Target="../notesSlides/notesSlide58.xml"/><Relationship Id="rId3" Type="http://schemas.openxmlformats.org/officeDocument/2006/relationships/tags" Target="../tags/tag574.xml"/><Relationship Id="rId7" Type="http://schemas.openxmlformats.org/officeDocument/2006/relationships/slideLayout" Target="../slideLayouts/slideLayout2.xml"/><Relationship Id="rId2" Type="http://schemas.openxmlformats.org/officeDocument/2006/relationships/tags" Target="../tags/tag573.xml"/><Relationship Id="rId1" Type="http://schemas.openxmlformats.org/officeDocument/2006/relationships/tags" Target="../tags/tag572.xml"/><Relationship Id="rId6" Type="http://schemas.openxmlformats.org/officeDocument/2006/relationships/tags" Target="../tags/tag577.xml"/><Relationship Id="rId5" Type="http://schemas.openxmlformats.org/officeDocument/2006/relationships/tags" Target="../tags/tag576.xml"/><Relationship Id="rId4" Type="http://schemas.openxmlformats.org/officeDocument/2006/relationships/tags" Target="../tags/tag575.xml"/><Relationship Id="rId9" Type="http://schemas.openxmlformats.org/officeDocument/2006/relationships/image" Target="../media/image39.png"/></Relationships>
</file>

<file path=ppt/slides/_rels/slide99.xml.rels><?xml version="1.0" encoding="UTF-8" standalone="yes"?>
<Relationships xmlns="http://schemas.openxmlformats.org/package/2006/relationships"><Relationship Id="rId8" Type="http://schemas.openxmlformats.org/officeDocument/2006/relationships/tags" Target="../tags/tag585.xml"/><Relationship Id="rId3" Type="http://schemas.openxmlformats.org/officeDocument/2006/relationships/tags" Target="../tags/tag580.xml"/><Relationship Id="rId7" Type="http://schemas.openxmlformats.org/officeDocument/2006/relationships/tags" Target="../tags/tag584.xml"/><Relationship Id="rId12" Type="http://schemas.openxmlformats.org/officeDocument/2006/relationships/image" Target="../media/image40.png"/><Relationship Id="rId2" Type="http://schemas.openxmlformats.org/officeDocument/2006/relationships/tags" Target="../tags/tag579.xml"/><Relationship Id="rId1" Type="http://schemas.openxmlformats.org/officeDocument/2006/relationships/tags" Target="../tags/tag578.xml"/><Relationship Id="rId6" Type="http://schemas.openxmlformats.org/officeDocument/2006/relationships/tags" Target="../tags/tag583.xml"/><Relationship Id="rId11" Type="http://schemas.openxmlformats.org/officeDocument/2006/relationships/image" Target="../media/image39.png"/><Relationship Id="rId5" Type="http://schemas.openxmlformats.org/officeDocument/2006/relationships/tags" Target="../tags/tag582.xml"/><Relationship Id="rId10" Type="http://schemas.openxmlformats.org/officeDocument/2006/relationships/notesSlide" Target="../notesSlides/notesSlide59.xml"/><Relationship Id="rId4" Type="http://schemas.openxmlformats.org/officeDocument/2006/relationships/tags" Target="../tags/tag581.xml"/><Relationship Id="rId9"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7DFF4-FAF2-888A-7D08-E7BA63E04210}"/>
              </a:ext>
            </a:extLst>
          </p:cNvPr>
          <p:cNvSpPr>
            <a:spLocks noGrp="1"/>
          </p:cNvSpPr>
          <p:nvPr>
            <p:ph type="ctrTitle"/>
          </p:nvPr>
        </p:nvSpPr>
        <p:spPr/>
        <p:txBody>
          <a:bodyPr>
            <a:normAutofit fontScale="90000"/>
          </a:bodyPr>
          <a:lstStyle/>
          <a:p>
            <a:r>
              <a:rPr lang="en-US" b="1" dirty="0"/>
              <a:t>CMSC 471</a:t>
            </a:r>
            <a:br>
              <a:rPr lang="en-US" b="1" dirty="0"/>
            </a:br>
            <a:r>
              <a:rPr lang="en-US" b="1" dirty="0"/>
              <a:t>Intro to Artificial Intelligence</a:t>
            </a:r>
            <a:br>
              <a:rPr lang="en-US" b="1" dirty="0"/>
            </a:br>
            <a:r>
              <a:rPr lang="en-US" b="1" dirty="0"/>
              <a:t>Spring 2024</a:t>
            </a:r>
          </a:p>
        </p:txBody>
      </p:sp>
      <p:sp>
        <p:nvSpPr>
          <p:cNvPr id="3" name="Subtitle 2">
            <a:extLst>
              <a:ext uri="{FF2B5EF4-FFF2-40B4-BE49-F238E27FC236}">
                <a16:creationId xmlns:a16="http://schemas.microsoft.com/office/drawing/2014/main" id="{23D9A434-CD14-69F1-AAC2-CAC32BA788F4}"/>
              </a:ext>
            </a:extLst>
          </p:cNvPr>
          <p:cNvSpPr>
            <a:spLocks noGrp="1"/>
          </p:cNvSpPr>
          <p:nvPr>
            <p:ph type="subTitle" idx="1"/>
          </p:nvPr>
        </p:nvSpPr>
        <p:spPr/>
        <p:txBody>
          <a:bodyPr/>
          <a:lstStyle/>
          <a:p>
            <a:r>
              <a:rPr lang="en-US" dirty="0"/>
              <a:t>KMA Solaiman</a:t>
            </a:r>
          </a:p>
          <a:p>
            <a:r>
              <a:rPr lang="en-US" dirty="0">
                <a:hlinkClick r:id="rId3"/>
              </a:rPr>
              <a:t>ksolaima@umbc.edu</a:t>
            </a:r>
            <a:r>
              <a:rPr lang="en-US" dirty="0"/>
              <a:t> </a:t>
            </a:r>
          </a:p>
        </p:txBody>
      </p:sp>
      <p:sp>
        <p:nvSpPr>
          <p:cNvPr id="5" name="Footer Placeholder 4">
            <a:extLst>
              <a:ext uri="{FF2B5EF4-FFF2-40B4-BE49-F238E27FC236}">
                <a16:creationId xmlns:a16="http://schemas.microsoft.com/office/drawing/2014/main" id="{7F2FFB44-15B4-5EC2-8547-7A51FFA0E883}"/>
              </a:ext>
            </a:extLst>
          </p:cNvPr>
          <p:cNvSpPr>
            <a:spLocks noGrp="1"/>
          </p:cNvSpPr>
          <p:nvPr>
            <p:ph type="ftr" sz="quarter" idx="11"/>
          </p:nvPr>
        </p:nvSpPr>
        <p:spPr/>
        <p:txBody>
          <a:bodyPr/>
          <a:lstStyle/>
          <a:p>
            <a:endParaRPr lang="en-US"/>
          </a:p>
        </p:txBody>
      </p:sp>
    </p:spTree>
    <p:custDataLst>
      <p:tags r:id="rId1"/>
    </p:custDataLst>
    <p:extLst>
      <p:ext uri="{BB962C8B-B14F-4D97-AF65-F5344CB8AC3E}">
        <p14:creationId xmlns:p14="http://schemas.microsoft.com/office/powerpoint/2010/main" val="36430816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75505900-C5E1-6EC2-FF43-7FCBF1A65F19}"/>
              </a:ext>
            </a:extLst>
          </p:cNvPr>
          <p:cNvPicPr>
            <a:picLocks noChangeAspect="1"/>
          </p:cNvPicPr>
          <p:nvPr/>
        </p:nvPicPr>
        <p:blipFill rotWithShape="1">
          <a:blip r:embed="rId3"/>
          <a:srcRect r="33260" b="2"/>
          <a:stretch/>
        </p:blipFill>
        <p:spPr>
          <a:xfrm>
            <a:off x="643467" y="1872111"/>
            <a:ext cx="5294716" cy="3113775"/>
          </a:xfrm>
          <a:prstGeom prst="rect">
            <a:avLst/>
          </a:prstGeom>
        </p:spPr>
      </p:pic>
      <p:cxnSp>
        <p:nvCxnSpPr>
          <p:cNvPr id="28" name="Straight Connector 27">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6" name="Picture 5" descr="A screenshot of a chat&#10;&#10;Description automatically generated">
            <a:extLst>
              <a:ext uri="{FF2B5EF4-FFF2-40B4-BE49-F238E27FC236}">
                <a16:creationId xmlns:a16="http://schemas.microsoft.com/office/drawing/2014/main" id="{1D17D30B-701B-79B1-E0C5-5EC379698004}"/>
              </a:ext>
            </a:extLst>
          </p:cNvPr>
          <p:cNvPicPr>
            <a:picLocks noChangeAspect="1"/>
          </p:cNvPicPr>
          <p:nvPr/>
        </p:nvPicPr>
        <p:blipFill rotWithShape="1">
          <a:blip r:embed="rId4"/>
          <a:srcRect r="1035" b="3"/>
          <a:stretch/>
        </p:blipFill>
        <p:spPr>
          <a:xfrm>
            <a:off x="6253817" y="2138289"/>
            <a:ext cx="5123995" cy="2847584"/>
          </a:xfrm>
          <a:prstGeom prst="rect">
            <a:avLst/>
          </a:prstGeom>
        </p:spPr>
      </p:pic>
      <p:sp>
        <p:nvSpPr>
          <p:cNvPr id="4" name="Footer Placeholder 3">
            <a:extLst>
              <a:ext uri="{FF2B5EF4-FFF2-40B4-BE49-F238E27FC236}">
                <a16:creationId xmlns:a16="http://schemas.microsoft.com/office/drawing/2014/main" id="{F801FB8D-A32E-43A2-500C-2DE27016AB62}"/>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endParaRPr lang="en-US" sz="1200" kern="1200">
              <a:solidFill>
                <a:schemeClr val="tx1">
                  <a:tint val="75000"/>
                </a:schemeClr>
              </a:solidFill>
              <a:latin typeface="+mn-lt"/>
              <a:ea typeface="+mn-ea"/>
              <a:cs typeface="+mn-cs"/>
            </a:endParaRPr>
          </a:p>
        </p:txBody>
      </p:sp>
    </p:spTree>
    <p:custDataLst>
      <p:tags r:id="rId1"/>
    </p:custDataLst>
    <p:extLst>
      <p:ext uri="{BB962C8B-B14F-4D97-AF65-F5344CB8AC3E}">
        <p14:creationId xmlns:p14="http://schemas.microsoft.com/office/powerpoint/2010/main" val="118952799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Rectangle 2"/>
          <p:cNvSpPr>
            <a:spLocks noGrp="1" noChangeArrowheads="1"/>
          </p:cNvSpPr>
          <p:nvPr>
            <p:ph type="title"/>
            <p:custDataLst>
              <p:tags r:id="rId2"/>
            </p:custDataLst>
          </p:nvPr>
        </p:nvSpPr>
        <p:spPr/>
        <p:txBody>
          <a:bodyPr/>
          <a:lstStyle/>
          <a:p>
            <a:pPr eaLnBrk="1" hangingPunct="1"/>
            <a:r>
              <a:rPr lang="en-US" dirty="0">
                <a:solidFill>
                  <a:schemeClr val="tx1"/>
                </a:solidFill>
              </a:rPr>
              <a:t>Unintentionally Funny Stories</a:t>
            </a:r>
          </a:p>
        </p:txBody>
      </p:sp>
      <p:sp>
        <p:nvSpPr>
          <p:cNvPr id="571395" name="Rectangle 3"/>
          <p:cNvSpPr>
            <a:spLocks noGrp="1" noChangeArrowheads="1"/>
          </p:cNvSpPr>
          <p:nvPr>
            <p:ph type="body" idx="1"/>
            <p:custDataLst>
              <p:tags r:id="rId3"/>
            </p:custDataLst>
          </p:nvPr>
        </p:nvSpPr>
        <p:spPr>
          <a:xfrm>
            <a:off x="203200" y="1443037"/>
            <a:ext cx="11480800" cy="4729164"/>
          </a:xfrm>
        </p:spPr>
        <p:txBody>
          <a:bodyPr>
            <a:normAutofit lnSpcReduction="10000"/>
          </a:bodyPr>
          <a:lstStyle/>
          <a:p>
            <a:pPr eaLnBrk="1" hangingPunct="1">
              <a:lnSpc>
                <a:spcPct val="80000"/>
              </a:lnSpc>
            </a:pPr>
            <a:r>
              <a:rPr lang="en-US" sz="2667" dirty="0"/>
              <a:t>One day Joe Bear was hungry.  He asked his friend</a:t>
            </a:r>
          </a:p>
          <a:p>
            <a:pPr>
              <a:lnSpc>
                <a:spcPct val="80000"/>
              </a:lnSpc>
              <a:spcBef>
                <a:spcPts val="0"/>
              </a:spcBef>
              <a:buNone/>
            </a:pPr>
            <a:r>
              <a:rPr lang="en-US" sz="2667" dirty="0"/>
              <a:t>	Irving Bird where some honey was.  Irving told him</a:t>
            </a:r>
          </a:p>
          <a:p>
            <a:pPr>
              <a:lnSpc>
                <a:spcPct val="80000"/>
              </a:lnSpc>
              <a:spcBef>
                <a:spcPts val="0"/>
              </a:spcBef>
              <a:buNone/>
            </a:pPr>
            <a:r>
              <a:rPr lang="en-US" sz="2667" dirty="0"/>
              <a:t>	there was a beehive in the oak tree.  Joe walked to</a:t>
            </a:r>
          </a:p>
          <a:p>
            <a:pPr>
              <a:lnSpc>
                <a:spcPct val="80000"/>
              </a:lnSpc>
              <a:spcBef>
                <a:spcPts val="0"/>
              </a:spcBef>
              <a:buNone/>
            </a:pPr>
            <a:r>
              <a:rPr lang="en-US" sz="2667" dirty="0"/>
              <a:t>	the oak tree.  He ate the beehive.  The End.</a:t>
            </a:r>
          </a:p>
          <a:p>
            <a:pPr eaLnBrk="1" hangingPunct="1">
              <a:lnSpc>
                <a:spcPct val="80000"/>
              </a:lnSpc>
            </a:pPr>
            <a:endParaRPr lang="en-US" sz="1867" dirty="0"/>
          </a:p>
          <a:p>
            <a:pPr eaLnBrk="1" hangingPunct="1">
              <a:lnSpc>
                <a:spcPct val="80000"/>
              </a:lnSpc>
            </a:pPr>
            <a:r>
              <a:rPr lang="en-US" sz="2667" dirty="0"/>
              <a:t>Henry Squirrel was thirsty.  He walked over to the</a:t>
            </a:r>
          </a:p>
          <a:p>
            <a:pPr>
              <a:lnSpc>
                <a:spcPct val="80000"/>
              </a:lnSpc>
              <a:spcBef>
                <a:spcPts val="0"/>
              </a:spcBef>
              <a:buNone/>
            </a:pPr>
            <a:r>
              <a:rPr lang="en-US" sz="2667" dirty="0"/>
              <a:t>	river bank where his good friend Bill Bird was sitting.</a:t>
            </a:r>
          </a:p>
          <a:p>
            <a:pPr>
              <a:lnSpc>
                <a:spcPct val="80000"/>
              </a:lnSpc>
              <a:spcBef>
                <a:spcPts val="0"/>
              </a:spcBef>
              <a:buNone/>
            </a:pPr>
            <a:r>
              <a:rPr lang="en-US" sz="2667" dirty="0"/>
              <a:t>	Henry slipped and fell in the river.  Gravity drowned.</a:t>
            </a:r>
          </a:p>
          <a:p>
            <a:pPr>
              <a:lnSpc>
                <a:spcPct val="80000"/>
              </a:lnSpc>
              <a:spcBef>
                <a:spcPts val="0"/>
              </a:spcBef>
              <a:buNone/>
            </a:pPr>
            <a:r>
              <a:rPr lang="en-US" sz="2667" dirty="0"/>
              <a:t>	The End.</a:t>
            </a:r>
          </a:p>
          <a:p>
            <a:pPr eaLnBrk="1" hangingPunct="1">
              <a:lnSpc>
                <a:spcPct val="80000"/>
              </a:lnSpc>
            </a:pPr>
            <a:endParaRPr lang="en-US" sz="1867" dirty="0"/>
          </a:p>
          <a:p>
            <a:pPr eaLnBrk="1" hangingPunct="1">
              <a:lnSpc>
                <a:spcPct val="80000"/>
              </a:lnSpc>
            </a:pPr>
            <a:r>
              <a:rPr lang="en-US" sz="2667" dirty="0"/>
              <a:t>Once upon a time there was a dishonest fox and a vain crow.  One day the crow was sitting in his tree, holding a piece of cheese in his mouth.  He noticed that he was holding the piece of cheese.  He became hungry, and swallowed the cheese.  The fox walked over to the crow.  The End.</a:t>
            </a:r>
          </a:p>
        </p:txBody>
      </p:sp>
      <p:sp>
        <p:nvSpPr>
          <p:cNvPr id="16388" name="Text Box 4"/>
          <p:cNvSpPr txBox="1">
            <a:spLocks noChangeArrowheads="1"/>
          </p:cNvSpPr>
          <p:nvPr>
            <p:custDataLst>
              <p:tags r:id="rId4"/>
            </p:custDataLst>
          </p:nvPr>
        </p:nvSpPr>
        <p:spPr bwMode="auto">
          <a:xfrm>
            <a:off x="6096000" y="6375401"/>
            <a:ext cx="6070600" cy="420562"/>
          </a:xfrm>
          <a:prstGeom prst="rect">
            <a:avLst/>
          </a:prstGeom>
          <a:noFill/>
          <a:ln w="9525">
            <a:noFill/>
            <a:miter lim="800000"/>
            <a:headEnd/>
            <a:tailEnd/>
          </a:ln>
        </p:spPr>
        <p:txBody>
          <a:bodyPr wrap="square" lIns="91439" tIns="45719" rIns="91439" bIns="45719">
            <a:spAutoFit/>
          </a:bodyPr>
          <a:lstStyle/>
          <a:p>
            <a:pPr algn="r">
              <a:spcBef>
                <a:spcPct val="50000"/>
              </a:spcBef>
            </a:pPr>
            <a:r>
              <a:rPr lang="en-US" sz="2133" dirty="0">
                <a:latin typeface="Calibri"/>
                <a:cs typeface="Calibri"/>
              </a:rPr>
              <a:t>[Shank, Tale-Spin System, 1984]</a:t>
            </a:r>
          </a:p>
        </p:txBody>
      </p:sp>
      <p:pic>
        <p:nvPicPr>
          <p:cNvPr id="28673" name="Picture 1"/>
          <p:cNvPicPr>
            <a:picLocks noChangeAspect="1" noChangeArrowheads="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bwMode="auto">
          <a:xfrm>
            <a:off x="7904703" y="1418150"/>
            <a:ext cx="3982496" cy="2904100"/>
          </a:xfrm>
          <a:prstGeom prst="rect">
            <a:avLst/>
          </a:prstGeom>
          <a:noFill/>
          <a:ln w="9525">
            <a:noFill/>
            <a:miter lim="800000"/>
            <a:headEnd/>
            <a:tailEnd/>
          </a:ln>
          <a:effectLst/>
        </p:spPr>
      </p:pic>
      <p:pic>
        <p:nvPicPr>
          <p:cNvPr id="29698" name="Picture 2" descr="http://pleated-jeans.com/wp-content/uploads/2011/10/11529934470.png"/>
          <p:cNvPicPr>
            <a:picLocks noChangeAspect="1" noChangeArrowheads="1"/>
          </p:cNvPicPr>
          <p:nvPr>
            <p:custDataLst>
              <p:tags r:id="rId6"/>
            </p:custDataLst>
          </p:nvPr>
        </p:nvPicPr>
        <p:blipFill>
          <a:blip r:embed="rId11" cstate="print"/>
          <a:srcRect/>
          <a:stretch>
            <a:fillRect/>
          </a:stretch>
        </p:blipFill>
        <p:spPr bwMode="auto">
          <a:xfrm>
            <a:off x="4241800" y="1397001"/>
            <a:ext cx="3175000" cy="4762500"/>
          </a:xfrm>
          <a:prstGeom prst="rect">
            <a:avLst/>
          </a:prstGeom>
          <a:noFill/>
        </p:spPr>
      </p:pic>
      <p:sp>
        <p:nvSpPr>
          <p:cNvPr id="2" name="Footer Placeholder 1">
            <a:extLst>
              <a:ext uri="{FF2B5EF4-FFF2-40B4-BE49-F238E27FC236}">
                <a16:creationId xmlns:a16="http://schemas.microsoft.com/office/drawing/2014/main" id="{C703F73D-23BF-05AC-FE50-93D30137D3CB}"/>
              </a:ext>
            </a:extLst>
          </p:cNvPr>
          <p:cNvSpPr>
            <a:spLocks noGrp="1"/>
          </p:cNvSpPr>
          <p:nvPr>
            <p:ph type="ftr" sz="quarter" idx="11"/>
            <p:custDataLst>
              <p:tags r:id="rId7"/>
            </p:custDataLst>
          </p:nvPr>
        </p:nvSpPr>
        <p:spPr>
          <a:xfrm>
            <a:off x="4038600" y="6356350"/>
            <a:ext cx="4114800" cy="365125"/>
          </a:xfrm>
        </p:spPr>
        <p:txBody>
          <a:bodyPr/>
          <a:lstStyle/>
          <a:p>
            <a:r>
              <a:rPr lang="en-US"/>
              <a:t>Courtesy: Pieter Abbeel</a:t>
            </a:r>
            <a:endParaRPr lang="en-US" dirty="0"/>
          </a:p>
        </p:txBody>
      </p:sp>
    </p:spTree>
    <p:custDataLst>
      <p:tags r:id="rId1"/>
    </p:custDataLst>
    <p:extLst>
      <p:ext uri="{BB962C8B-B14F-4D97-AF65-F5344CB8AC3E}">
        <p14:creationId xmlns:p14="http://schemas.microsoft.com/office/powerpoint/2010/main" val="142066222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Rectangle 2"/>
          <p:cNvSpPr>
            <a:spLocks noGrp="1" noChangeArrowheads="1"/>
          </p:cNvSpPr>
          <p:nvPr>
            <p:ph type="title"/>
            <p:custDataLst>
              <p:tags r:id="rId2"/>
            </p:custDataLst>
          </p:nvPr>
        </p:nvSpPr>
        <p:spPr/>
        <p:txBody>
          <a:bodyPr/>
          <a:lstStyle/>
          <a:p>
            <a:pPr eaLnBrk="1" hangingPunct="1"/>
            <a:r>
              <a:rPr lang="en-US" dirty="0">
                <a:solidFill>
                  <a:schemeClr val="tx1"/>
                </a:solidFill>
              </a:rPr>
              <a:t>Natural Language</a:t>
            </a:r>
          </a:p>
        </p:txBody>
      </p:sp>
      <p:sp>
        <p:nvSpPr>
          <p:cNvPr id="542723" name="Rectangle 3"/>
          <p:cNvSpPr>
            <a:spLocks noGrp="1" noChangeArrowheads="1"/>
          </p:cNvSpPr>
          <p:nvPr>
            <p:ph type="body" idx="1"/>
            <p:custDataLst>
              <p:tags r:id="rId3"/>
            </p:custDataLst>
          </p:nvPr>
        </p:nvSpPr>
        <p:spPr>
          <a:xfrm>
            <a:off x="838200" y="1394858"/>
            <a:ext cx="8534400" cy="4953000"/>
          </a:xfrm>
        </p:spPr>
        <p:txBody>
          <a:bodyPr>
            <a:normAutofit lnSpcReduction="10000"/>
          </a:bodyPr>
          <a:lstStyle/>
          <a:p>
            <a:pPr eaLnBrk="1" hangingPunct="1">
              <a:lnSpc>
                <a:spcPct val="80000"/>
              </a:lnSpc>
            </a:pPr>
            <a:r>
              <a:rPr lang="en-US" sz="2400" dirty="0"/>
              <a:t>Speech technologies (e.g. </a:t>
            </a:r>
            <a:r>
              <a:rPr lang="en-US" sz="2400" dirty="0" err="1"/>
              <a:t>Siri</a:t>
            </a:r>
            <a:r>
              <a:rPr lang="en-US" sz="2400" dirty="0"/>
              <a:t>)</a:t>
            </a:r>
          </a:p>
          <a:p>
            <a:pPr lvl="1" eaLnBrk="1" hangingPunct="1">
              <a:lnSpc>
                <a:spcPct val="80000"/>
              </a:lnSpc>
            </a:pPr>
            <a:r>
              <a:rPr lang="en-US" sz="2000" dirty="0"/>
              <a:t>Automatic speech recognition (ASR)</a:t>
            </a:r>
          </a:p>
          <a:p>
            <a:pPr lvl="1" eaLnBrk="1" hangingPunct="1">
              <a:lnSpc>
                <a:spcPct val="80000"/>
              </a:lnSpc>
            </a:pPr>
            <a:r>
              <a:rPr lang="en-US" sz="2000" dirty="0"/>
              <a:t>Text-to-speech synthesis (TTS)</a:t>
            </a:r>
          </a:p>
          <a:p>
            <a:pPr lvl="1" eaLnBrk="1" hangingPunct="1">
              <a:lnSpc>
                <a:spcPct val="80000"/>
              </a:lnSpc>
            </a:pPr>
            <a:r>
              <a:rPr lang="en-US" sz="2000" dirty="0"/>
              <a:t>Dialog systems</a:t>
            </a:r>
          </a:p>
          <a:p>
            <a:pPr lvl="1" eaLnBrk="1" hangingPunct="1">
              <a:lnSpc>
                <a:spcPct val="80000"/>
              </a:lnSpc>
            </a:pPr>
            <a:endParaRPr lang="en-US" sz="2000" dirty="0"/>
          </a:p>
          <a:p>
            <a:pPr eaLnBrk="1" hangingPunct="1">
              <a:lnSpc>
                <a:spcPct val="80000"/>
              </a:lnSpc>
              <a:buSzPts val="100"/>
            </a:pPr>
            <a:r>
              <a:rPr lang="en-US" sz="2400" dirty="0">
                <a:solidFill>
                  <a:schemeClr val="tx1">
                    <a:alpha val="0"/>
                  </a:schemeClr>
                </a:solidFill>
              </a:rPr>
              <a:t>Language processing technologies</a:t>
            </a:r>
          </a:p>
          <a:p>
            <a:pPr lvl="1" eaLnBrk="1" hangingPunct="1">
              <a:lnSpc>
                <a:spcPct val="80000"/>
              </a:lnSpc>
              <a:buSzPts val="100"/>
            </a:pPr>
            <a:r>
              <a:rPr lang="en-US" sz="2000" dirty="0">
                <a:solidFill>
                  <a:schemeClr val="tx1">
                    <a:alpha val="0"/>
                  </a:schemeClr>
                </a:solidFill>
              </a:rPr>
              <a:t>Question answering</a:t>
            </a:r>
          </a:p>
          <a:p>
            <a:pPr lvl="1" eaLnBrk="1" hangingPunct="1">
              <a:lnSpc>
                <a:spcPct val="80000"/>
              </a:lnSpc>
              <a:buSzPts val="100"/>
            </a:pPr>
            <a:r>
              <a:rPr lang="en-US" sz="2000" dirty="0">
                <a:solidFill>
                  <a:schemeClr val="tx1">
                    <a:alpha val="0"/>
                  </a:schemeClr>
                </a:solidFill>
              </a:rPr>
              <a:t>Machine translation</a:t>
            </a:r>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buFont typeface="Wingdings" pitchFamily="2" charset="2"/>
              <a:buNone/>
            </a:pPr>
            <a:r>
              <a:rPr lang="en-US" sz="2000" dirty="0"/>
              <a:t>	</a:t>
            </a:r>
          </a:p>
          <a:p>
            <a:pPr lvl="1" eaLnBrk="1" hangingPunct="1">
              <a:lnSpc>
                <a:spcPct val="80000"/>
              </a:lnSpc>
            </a:pPr>
            <a:endParaRPr lang="en-US" sz="2000" dirty="0"/>
          </a:p>
          <a:p>
            <a:pPr lvl="1" eaLnBrk="1" hangingPunct="1">
              <a:lnSpc>
                <a:spcPct val="80000"/>
              </a:lnSpc>
              <a:buSzPts val="100"/>
            </a:pPr>
            <a:r>
              <a:rPr lang="en-US" sz="2000" dirty="0">
                <a:solidFill>
                  <a:schemeClr val="tx1">
                    <a:alpha val="0"/>
                  </a:schemeClr>
                </a:solidFill>
              </a:rPr>
              <a:t>Web search</a:t>
            </a:r>
          </a:p>
          <a:p>
            <a:pPr lvl="1" eaLnBrk="1" hangingPunct="1">
              <a:lnSpc>
                <a:spcPct val="80000"/>
              </a:lnSpc>
              <a:buSzPts val="100"/>
            </a:pPr>
            <a:r>
              <a:rPr lang="en-US" sz="2000" dirty="0">
                <a:solidFill>
                  <a:schemeClr val="tx1">
                    <a:alpha val="0"/>
                  </a:schemeClr>
                </a:solidFill>
              </a:rPr>
              <a:t>Text classification, spam filtering, etc…</a:t>
            </a:r>
          </a:p>
        </p:txBody>
      </p:sp>
      <p:pic>
        <p:nvPicPr>
          <p:cNvPr id="17412" name="Picture 2"/>
          <p:cNvPicPr>
            <a:picLocks noChangeAspect="1" noChangeArrowheads="1"/>
          </p:cNvPicPr>
          <p:nvPr>
            <p:custDataLst>
              <p:tags r:id="rId4"/>
            </p:custDataLst>
          </p:nvPr>
        </p:nvPicPr>
        <p:blipFill>
          <a:blip r:embed="rId8" cstate="print"/>
          <a:srcRect/>
          <a:stretch>
            <a:fillRect/>
          </a:stretch>
        </p:blipFill>
        <p:spPr bwMode="auto">
          <a:xfrm>
            <a:off x="5689601" y="1397000"/>
            <a:ext cx="2378028" cy="1625600"/>
          </a:xfrm>
          <a:prstGeom prst="rect">
            <a:avLst/>
          </a:prstGeom>
          <a:noFill/>
          <a:ln w="12700">
            <a:noFill/>
            <a:miter lim="800000"/>
            <a:headEnd/>
            <a:tailEnd/>
          </a:ln>
        </p:spPr>
      </p:pic>
      <p:sp>
        <p:nvSpPr>
          <p:cNvPr id="2" name="Footer Placeholder 1">
            <a:extLst>
              <a:ext uri="{FF2B5EF4-FFF2-40B4-BE49-F238E27FC236}">
                <a16:creationId xmlns:a16="http://schemas.microsoft.com/office/drawing/2014/main" id="{EF6DBE0B-028D-117B-C5A1-25DE5733BDB8}"/>
              </a:ext>
            </a:extLst>
          </p:cNvPr>
          <p:cNvSpPr>
            <a:spLocks noGrp="1"/>
          </p:cNvSpPr>
          <p:nvPr>
            <p:ph type="ftr" sz="quarter" idx="11"/>
            <p:custDataLst>
              <p:tags r:id="rId5"/>
            </p:custDataLst>
          </p:nvPr>
        </p:nvSpPr>
        <p:spPr>
          <a:xfrm>
            <a:off x="4038600" y="6356350"/>
            <a:ext cx="4114800" cy="365125"/>
          </a:xfrm>
        </p:spPr>
        <p:txBody>
          <a:bodyPr/>
          <a:lstStyle/>
          <a:p>
            <a:r>
              <a:rPr lang="en-US"/>
              <a:t>Courtesy: Pieter Abbeel</a:t>
            </a:r>
            <a:endParaRPr lang="en-US" dirty="0"/>
          </a:p>
        </p:txBody>
      </p:sp>
    </p:spTree>
    <p:custDataLst>
      <p:tags r:id="rId1"/>
    </p:custDataLst>
    <p:extLst>
      <p:ext uri="{BB962C8B-B14F-4D97-AF65-F5344CB8AC3E}">
        <p14:creationId xmlns:p14="http://schemas.microsoft.com/office/powerpoint/2010/main" val="41930420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Rectangle 2"/>
          <p:cNvSpPr>
            <a:spLocks noGrp="1" noChangeArrowheads="1"/>
          </p:cNvSpPr>
          <p:nvPr>
            <p:ph type="title"/>
            <p:custDataLst>
              <p:tags r:id="rId2"/>
            </p:custDataLst>
          </p:nvPr>
        </p:nvSpPr>
        <p:spPr/>
        <p:txBody>
          <a:bodyPr/>
          <a:lstStyle/>
          <a:p>
            <a:pPr eaLnBrk="1" hangingPunct="1"/>
            <a:r>
              <a:rPr lang="en-US">
                <a:solidFill>
                  <a:schemeClr val="tx1"/>
                </a:solidFill>
              </a:rPr>
              <a:t>Natural Language</a:t>
            </a:r>
          </a:p>
        </p:txBody>
      </p:sp>
      <p:sp>
        <p:nvSpPr>
          <p:cNvPr id="542723" name="Rectangle 3"/>
          <p:cNvSpPr>
            <a:spLocks noGrp="1" noChangeArrowheads="1"/>
          </p:cNvSpPr>
          <p:nvPr>
            <p:ph type="body" idx="1"/>
            <p:custDataLst>
              <p:tags r:id="rId3"/>
            </p:custDataLst>
          </p:nvPr>
        </p:nvSpPr>
        <p:spPr>
          <a:xfrm>
            <a:off x="941942" y="1416892"/>
            <a:ext cx="8534400" cy="4953000"/>
          </a:xfrm>
        </p:spPr>
        <p:txBody>
          <a:bodyPr>
            <a:normAutofit lnSpcReduction="10000"/>
          </a:bodyPr>
          <a:lstStyle/>
          <a:p>
            <a:pPr eaLnBrk="1" hangingPunct="1">
              <a:lnSpc>
                <a:spcPct val="80000"/>
              </a:lnSpc>
            </a:pPr>
            <a:r>
              <a:rPr lang="en-US" sz="2400" dirty="0"/>
              <a:t>Speech technologies (e.g. </a:t>
            </a:r>
            <a:r>
              <a:rPr lang="en-US" sz="2400" dirty="0" err="1"/>
              <a:t>Siri</a:t>
            </a:r>
            <a:r>
              <a:rPr lang="en-US" sz="2400" dirty="0"/>
              <a:t>)</a:t>
            </a:r>
          </a:p>
          <a:p>
            <a:pPr lvl="1" eaLnBrk="1" hangingPunct="1">
              <a:lnSpc>
                <a:spcPct val="80000"/>
              </a:lnSpc>
            </a:pPr>
            <a:r>
              <a:rPr lang="en-US" sz="2000" dirty="0"/>
              <a:t>Automatic speech recognition (ASR)</a:t>
            </a:r>
          </a:p>
          <a:p>
            <a:pPr lvl="1" eaLnBrk="1" hangingPunct="1">
              <a:lnSpc>
                <a:spcPct val="80000"/>
              </a:lnSpc>
            </a:pPr>
            <a:r>
              <a:rPr lang="en-US" sz="2000" dirty="0"/>
              <a:t>Text-to-speech synthesis (TTS)</a:t>
            </a:r>
          </a:p>
          <a:p>
            <a:pPr lvl="1" eaLnBrk="1" hangingPunct="1">
              <a:lnSpc>
                <a:spcPct val="80000"/>
              </a:lnSpc>
            </a:pPr>
            <a:r>
              <a:rPr lang="en-US" sz="2000" dirty="0"/>
              <a:t>Dialog systems</a:t>
            </a:r>
          </a:p>
          <a:p>
            <a:pPr lvl="1" eaLnBrk="1" hangingPunct="1">
              <a:lnSpc>
                <a:spcPct val="80000"/>
              </a:lnSpc>
            </a:pPr>
            <a:endParaRPr lang="en-US" sz="2000" dirty="0"/>
          </a:p>
          <a:p>
            <a:pPr eaLnBrk="1" hangingPunct="1">
              <a:lnSpc>
                <a:spcPct val="80000"/>
              </a:lnSpc>
            </a:pPr>
            <a:r>
              <a:rPr lang="en-US" sz="2400" dirty="0"/>
              <a:t>Language processing technologies</a:t>
            </a:r>
          </a:p>
          <a:p>
            <a:pPr lvl="1" eaLnBrk="1" hangingPunct="1">
              <a:lnSpc>
                <a:spcPct val="80000"/>
              </a:lnSpc>
              <a:buSzPts val="100"/>
            </a:pPr>
            <a:r>
              <a:rPr lang="en-US" sz="2000" dirty="0">
                <a:solidFill>
                  <a:schemeClr val="tx1">
                    <a:alpha val="0"/>
                  </a:schemeClr>
                </a:solidFill>
              </a:rPr>
              <a:t>Question answering</a:t>
            </a:r>
          </a:p>
          <a:p>
            <a:pPr lvl="1" eaLnBrk="1" hangingPunct="1">
              <a:lnSpc>
                <a:spcPct val="80000"/>
              </a:lnSpc>
              <a:buSzPts val="100"/>
            </a:pPr>
            <a:r>
              <a:rPr lang="en-US" sz="2000" dirty="0">
                <a:solidFill>
                  <a:schemeClr val="tx1">
                    <a:alpha val="0"/>
                  </a:schemeClr>
                </a:solidFill>
              </a:rPr>
              <a:t>Machine translation</a:t>
            </a:r>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buFont typeface="Wingdings" pitchFamily="2" charset="2"/>
              <a:buNone/>
            </a:pPr>
            <a:r>
              <a:rPr lang="en-US" sz="2000" dirty="0"/>
              <a:t>	</a:t>
            </a:r>
          </a:p>
          <a:p>
            <a:pPr lvl="1" eaLnBrk="1" hangingPunct="1">
              <a:lnSpc>
                <a:spcPct val="80000"/>
              </a:lnSpc>
            </a:pPr>
            <a:endParaRPr lang="en-US" sz="2000" dirty="0"/>
          </a:p>
          <a:p>
            <a:pPr lvl="1" eaLnBrk="1" hangingPunct="1">
              <a:lnSpc>
                <a:spcPct val="80000"/>
              </a:lnSpc>
              <a:buSzPts val="100"/>
            </a:pPr>
            <a:r>
              <a:rPr lang="en-US" sz="2000" dirty="0">
                <a:solidFill>
                  <a:schemeClr val="tx1">
                    <a:alpha val="0"/>
                  </a:schemeClr>
                </a:solidFill>
              </a:rPr>
              <a:t>Web search</a:t>
            </a:r>
          </a:p>
          <a:p>
            <a:pPr lvl="1" eaLnBrk="1" hangingPunct="1">
              <a:lnSpc>
                <a:spcPct val="80000"/>
              </a:lnSpc>
              <a:buSzPts val="100"/>
            </a:pPr>
            <a:r>
              <a:rPr lang="en-US" sz="2000" dirty="0">
                <a:solidFill>
                  <a:schemeClr val="tx1">
                    <a:alpha val="0"/>
                  </a:schemeClr>
                </a:solidFill>
              </a:rPr>
              <a:t>Text classification, spam filtering, etc…</a:t>
            </a:r>
          </a:p>
        </p:txBody>
      </p:sp>
      <p:pic>
        <p:nvPicPr>
          <p:cNvPr id="17412" name="Picture 2"/>
          <p:cNvPicPr>
            <a:picLocks noChangeAspect="1" noChangeArrowheads="1"/>
          </p:cNvPicPr>
          <p:nvPr>
            <p:custDataLst>
              <p:tags r:id="rId4"/>
            </p:custDataLst>
          </p:nvPr>
        </p:nvPicPr>
        <p:blipFill>
          <a:blip r:embed="rId8" cstate="print"/>
          <a:srcRect/>
          <a:stretch>
            <a:fillRect/>
          </a:stretch>
        </p:blipFill>
        <p:spPr bwMode="auto">
          <a:xfrm>
            <a:off x="5689601" y="1397000"/>
            <a:ext cx="2378028" cy="1625600"/>
          </a:xfrm>
          <a:prstGeom prst="rect">
            <a:avLst/>
          </a:prstGeom>
          <a:noFill/>
          <a:ln w="12700">
            <a:noFill/>
            <a:miter lim="800000"/>
            <a:headEnd/>
            <a:tailEnd/>
          </a:ln>
        </p:spPr>
      </p:pic>
      <p:sp>
        <p:nvSpPr>
          <p:cNvPr id="2" name="Footer Placeholder 1">
            <a:extLst>
              <a:ext uri="{FF2B5EF4-FFF2-40B4-BE49-F238E27FC236}">
                <a16:creationId xmlns:a16="http://schemas.microsoft.com/office/drawing/2014/main" id="{EF6DBE0B-028D-117B-C5A1-25DE5733BDB8}"/>
              </a:ext>
            </a:extLst>
          </p:cNvPr>
          <p:cNvSpPr>
            <a:spLocks noGrp="1"/>
          </p:cNvSpPr>
          <p:nvPr>
            <p:ph type="ftr" sz="quarter" idx="11"/>
            <p:custDataLst>
              <p:tags r:id="rId5"/>
            </p:custDataLst>
          </p:nvPr>
        </p:nvSpPr>
        <p:spPr>
          <a:xfrm>
            <a:off x="4038600" y="6356350"/>
            <a:ext cx="4114800" cy="365125"/>
          </a:xfrm>
        </p:spPr>
        <p:txBody>
          <a:bodyPr/>
          <a:lstStyle/>
          <a:p>
            <a:r>
              <a:rPr lang="en-US"/>
              <a:t>Courtesy: Pieter Abbeel</a:t>
            </a:r>
            <a:endParaRPr lang="en-US" dirty="0"/>
          </a:p>
        </p:txBody>
      </p:sp>
    </p:spTree>
    <p:custDataLst>
      <p:tags r:id="rId1"/>
    </p:custDataLst>
    <p:extLst>
      <p:ext uri="{BB962C8B-B14F-4D97-AF65-F5344CB8AC3E}">
        <p14:creationId xmlns:p14="http://schemas.microsoft.com/office/powerpoint/2010/main" val="39637276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Rectangle 2"/>
          <p:cNvSpPr>
            <a:spLocks noGrp="1" noChangeArrowheads="1"/>
          </p:cNvSpPr>
          <p:nvPr>
            <p:ph type="title"/>
            <p:custDataLst>
              <p:tags r:id="rId2"/>
            </p:custDataLst>
          </p:nvPr>
        </p:nvSpPr>
        <p:spPr/>
        <p:txBody>
          <a:bodyPr/>
          <a:lstStyle/>
          <a:p>
            <a:pPr eaLnBrk="1" hangingPunct="1"/>
            <a:r>
              <a:rPr lang="en-US">
                <a:solidFill>
                  <a:schemeClr val="tx1"/>
                </a:solidFill>
              </a:rPr>
              <a:t>Natural Language</a:t>
            </a:r>
          </a:p>
        </p:txBody>
      </p:sp>
      <p:sp>
        <p:nvSpPr>
          <p:cNvPr id="542723" name="Rectangle 3"/>
          <p:cNvSpPr>
            <a:spLocks noGrp="1" noChangeArrowheads="1"/>
          </p:cNvSpPr>
          <p:nvPr>
            <p:ph type="body" idx="1"/>
            <p:custDataLst>
              <p:tags r:id="rId3"/>
            </p:custDataLst>
          </p:nvPr>
        </p:nvSpPr>
        <p:spPr>
          <a:xfrm>
            <a:off x="838200" y="1403350"/>
            <a:ext cx="8534400" cy="4953000"/>
          </a:xfrm>
        </p:spPr>
        <p:txBody>
          <a:bodyPr>
            <a:normAutofit lnSpcReduction="10000"/>
          </a:bodyPr>
          <a:lstStyle/>
          <a:p>
            <a:pPr eaLnBrk="1" hangingPunct="1">
              <a:lnSpc>
                <a:spcPct val="80000"/>
              </a:lnSpc>
            </a:pPr>
            <a:r>
              <a:rPr lang="en-US" sz="2400" dirty="0"/>
              <a:t>Speech technologies (e.g. </a:t>
            </a:r>
            <a:r>
              <a:rPr lang="en-US" sz="2400" dirty="0" err="1"/>
              <a:t>Siri</a:t>
            </a:r>
            <a:r>
              <a:rPr lang="en-US" sz="2400" dirty="0"/>
              <a:t>)</a:t>
            </a:r>
          </a:p>
          <a:p>
            <a:pPr lvl="1" eaLnBrk="1" hangingPunct="1">
              <a:lnSpc>
                <a:spcPct val="80000"/>
              </a:lnSpc>
            </a:pPr>
            <a:r>
              <a:rPr lang="en-US" sz="2000" dirty="0"/>
              <a:t>Automatic speech recognition (ASR)</a:t>
            </a:r>
          </a:p>
          <a:p>
            <a:pPr lvl="1" eaLnBrk="1" hangingPunct="1">
              <a:lnSpc>
                <a:spcPct val="80000"/>
              </a:lnSpc>
            </a:pPr>
            <a:r>
              <a:rPr lang="en-US" sz="2000" dirty="0"/>
              <a:t>Text-to-speech synthesis (TTS)</a:t>
            </a:r>
          </a:p>
          <a:p>
            <a:pPr lvl="1" eaLnBrk="1" hangingPunct="1">
              <a:lnSpc>
                <a:spcPct val="80000"/>
              </a:lnSpc>
            </a:pPr>
            <a:r>
              <a:rPr lang="en-US" sz="2000" dirty="0"/>
              <a:t>Dialog systems</a:t>
            </a:r>
          </a:p>
          <a:p>
            <a:pPr lvl="1" eaLnBrk="1" hangingPunct="1">
              <a:lnSpc>
                <a:spcPct val="80000"/>
              </a:lnSpc>
            </a:pPr>
            <a:endParaRPr lang="en-US" sz="2000" dirty="0"/>
          </a:p>
          <a:p>
            <a:pPr eaLnBrk="1" hangingPunct="1">
              <a:lnSpc>
                <a:spcPct val="80000"/>
              </a:lnSpc>
            </a:pPr>
            <a:r>
              <a:rPr lang="en-US" sz="2400" dirty="0"/>
              <a:t>Language processing technologies</a:t>
            </a:r>
          </a:p>
          <a:p>
            <a:pPr lvl="1" eaLnBrk="1" hangingPunct="1">
              <a:lnSpc>
                <a:spcPct val="80000"/>
              </a:lnSpc>
            </a:pPr>
            <a:r>
              <a:rPr lang="en-US" sz="2000" dirty="0"/>
              <a:t>Question answering</a:t>
            </a:r>
          </a:p>
          <a:p>
            <a:pPr lvl="1" eaLnBrk="1" hangingPunct="1">
              <a:lnSpc>
                <a:spcPct val="80000"/>
              </a:lnSpc>
              <a:buSzPts val="100"/>
            </a:pPr>
            <a:r>
              <a:rPr lang="en-US" sz="2000" dirty="0">
                <a:solidFill>
                  <a:schemeClr val="tx1">
                    <a:alpha val="0"/>
                  </a:schemeClr>
                </a:solidFill>
              </a:rPr>
              <a:t>Machine translation</a:t>
            </a:r>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buFont typeface="Wingdings" pitchFamily="2" charset="2"/>
              <a:buNone/>
            </a:pPr>
            <a:r>
              <a:rPr lang="en-US" sz="2000" dirty="0"/>
              <a:t>	</a:t>
            </a:r>
          </a:p>
          <a:p>
            <a:pPr lvl="1" eaLnBrk="1" hangingPunct="1">
              <a:lnSpc>
                <a:spcPct val="80000"/>
              </a:lnSpc>
            </a:pPr>
            <a:endParaRPr lang="en-US" sz="2000" dirty="0"/>
          </a:p>
          <a:p>
            <a:pPr lvl="1" eaLnBrk="1" hangingPunct="1">
              <a:lnSpc>
                <a:spcPct val="80000"/>
              </a:lnSpc>
              <a:buSzPts val="100"/>
            </a:pPr>
            <a:r>
              <a:rPr lang="en-US" sz="2000" dirty="0">
                <a:solidFill>
                  <a:schemeClr val="tx1">
                    <a:alpha val="0"/>
                  </a:schemeClr>
                </a:solidFill>
              </a:rPr>
              <a:t>Web search</a:t>
            </a:r>
          </a:p>
          <a:p>
            <a:pPr lvl="1" eaLnBrk="1" hangingPunct="1">
              <a:lnSpc>
                <a:spcPct val="80000"/>
              </a:lnSpc>
              <a:buSzPts val="100"/>
            </a:pPr>
            <a:r>
              <a:rPr lang="en-US" sz="2000" dirty="0">
                <a:solidFill>
                  <a:schemeClr val="tx1">
                    <a:alpha val="0"/>
                  </a:schemeClr>
                </a:solidFill>
              </a:rPr>
              <a:t>Text classification, spam filtering, etc…</a:t>
            </a:r>
          </a:p>
        </p:txBody>
      </p:sp>
      <p:pic>
        <p:nvPicPr>
          <p:cNvPr id="17412" name="Picture 2"/>
          <p:cNvPicPr>
            <a:picLocks noChangeAspect="1" noChangeArrowheads="1"/>
          </p:cNvPicPr>
          <p:nvPr>
            <p:custDataLst>
              <p:tags r:id="rId4"/>
            </p:custDataLst>
          </p:nvPr>
        </p:nvPicPr>
        <p:blipFill>
          <a:blip r:embed="rId9" cstate="print"/>
          <a:srcRect/>
          <a:stretch>
            <a:fillRect/>
          </a:stretch>
        </p:blipFill>
        <p:spPr bwMode="auto">
          <a:xfrm>
            <a:off x="5689601" y="1397000"/>
            <a:ext cx="2378028" cy="1625600"/>
          </a:xfrm>
          <a:prstGeom prst="rect">
            <a:avLst/>
          </a:prstGeom>
          <a:noFill/>
          <a:ln w="12700">
            <a:noFill/>
            <a:miter lim="800000"/>
            <a:headEnd/>
            <a:tailEnd/>
          </a:ln>
        </p:spPr>
      </p:pic>
      <p:pic>
        <p:nvPicPr>
          <p:cNvPr id="28674" name="Picture 2" descr="IBM Watson, stomping the opposition at Jeopardy">
            <a:hlinkClick r:id="rId10"/>
          </p:cNvPr>
          <p:cNvPicPr>
            <a:picLocks noChangeAspect="1" noChangeArrowheads="1"/>
          </p:cNvPicPr>
          <p:nvPr>
            <p:custDataLst>
              <p:tags r:id="rId5"/>
            </p:custDataLst>
          </p:nvPr>
        </p:nvPicPr>
        <p:blipFill>
          <a:blip r:embed="rId11" cstate="print"/>
          <a:srcRect l="18667" r="17333"/>
          <a:stretch>
            <a:fillRect/>
          </a:stretch>
        </p:blipFill>
        <p:spPr bwMode="auto">
          <a:xfrm>
            <a:off x="8839200" y="1397000"/>
            <a:ext cx="3048000" cy="3540125"/>
          </a:xfrm>
          <a:prstGeom prst="rect">
            <a:avLst/>
          </a:prstGeom>
          <a:noFill/>
        </p:spPr>
      </p:pic>
      <p:sp>
        <p:nvSpPr>
          <p:cNvPr id="2" name="Footer Placeholder 1">
            <a:extLst>
              <a:ext uri="{FF2B5EF4-FFF2-40B4-BE49-F238E27FC236}">
                <a16:creationId xmlns:a16="http://schemas.microsoft.com/office/drawing/2014/main" id="{EF6DBE0B-028D-117B-C5A1-25DE5733BDB8}"/>
              </a:ext>
            </a:extLst>
          </p:cNvPr>
          <p:cNvSpPr>
            <a:spLocks noGrp="1"/>
          </p:cNvSpPr>
          <p:nvPr>
            <p:ph type="ftr" sz="quarter" idx="11"/>
            <p:custDataLst>
              <p:tags r:id="rId6"/>
            </p:custDataLst>
          </p:nvPr>
        </p:nvSpPr>
        <p:spPr>
          <a:xfrm>
            <a:off x="4038600" y="6356350"/>
            <a:ext cx="4114800" cy="365125"/>
          </a:xfrm>
        </p:spPr>
        <p:txBody>
          <a:bodyPr/>
          <a:lstStyle/>
          <a:p>
            <a:r>
              <a:rPr lang="en-US"/>
              <a:t>Courtesy: Pieter Abbeel</a:t>
            </a:r>
            <a:endParaRPr lang="en-US" dirty="0"/>
          </a:p>
        </p:txBody>
      </p:sp>
    </p:spTree>
    <p:custDataLst>
      <p:tags r:id="rId1"/>
    </p:custDataLst>
    <p:extLst>
      <p:ext uri="{BB962C8B-B14F-4D97-AF65-F5344CB8AC3E}">
        <p14:creationId xmlns:p14="http://schemas.microsoft.com/office/powerpoint/2010/main" val="13986170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Rectangle 2"/>
          <p:cNvSpPr>
            <a:spLocks noGrp="1" noChangeArrowheads="1"/>
          </p:cNvSpPr>
          <p:nvPr>
            <p:ph type="title"/>
            <p:custDataLst>
              <p:tags r:id="rId2"/>
            </p:custDataLst>
          </p:nvPr>
        </p:nvSpPr>
        <p:spPr/>
        <p:txBody>
          <a:bodyPr/>
          <a:lstStyle/>
          <a:p>
            <a:pPr eaLnBrk="1" hangingPunct="1"/>
            <a:r>
              <a:rPr lang="en-US">
                <a:solidFill>
                  <a:schemeClr val="tx1"/>
                </a:solidFill>
              </a:rPr>
              <a:t>Natural Language</a:t>
            </a:r>
          </a:p>
        </p:txBody>
      </p:sp>
      <p:sp>
        <p:nvSpPr>
          <p:cNvPr id="542723" name="Rectangle 3"/>
          <p:cNvSpPr>
            <a:spLocks noGrp="1" noChangeArrowheads="1"/>
          </p:cNvSpPr>
          <p:nvPr>
            <p:ph type="body" idx="1"/>
            <p:custDataLst>
              <p:tags r:id="rId3"/>
            </p:custDataLst>
          </p:nvPr>
        </p:nvSpPr>
        <p:spPr>
          <a:xfrm>
            <a:off x="838200" y="1312704"/>
            <a:ext cx="8534400" cy="4953000"/>
          </a:xfrm>
        </p:spPr>
        <p:txBody>
          <a:bodyPr>
            <a:normAutofit lnSpcReduction="10000"/>
          </a:bodyPr>
          <a:lstStyle/>
          <a:p>
            <a:pPr eaLnBrk="1" hangingPunct="1">
              <a:lnSpc>
                <a:spcPct val="80000"/>
              </a:lnSpc>
            </a:pPr>
            <a:r>
              <a:rPr lang="en-US" sz="2400" dirty="0"/>
              <a:t>Speech technologies (e.g. </a:t>
            </a:r>
            <a:r>
              <a:rPr lang="en-US" sz="2400" dirty="0" err="1"/>
              <a:t>Siri</a:t>
            </a:r>
            <a:r>
              <a:rPr lang="en-US" sz="2400" dirty="0"/>
              <a:t>)</a:t>
            </a:r>
          </a:p>
          <a:p>
            <a:pPr lvl="1" eaLnBrk="1" hangingPunct="1">
              <a:lnSpc>
                <a:spcPct val="80000"/>
              </a:lnSpc>
            </a:pPr>
            <a:r>
              <a:rPr lang="en-US" sz="2000" dirty="0"/>
              <a:t>Automatic speech recognition (ASR)</a:t>
            </a:r>
          </a:p>
          <a:p>
            <a:pPr lvl="1" eaLnBrk="1" hangingPunct="1">
              <a:lnSpc>
                <a:spcPct val="80000"/>
              </a:lnSpc>
            </a:pPr>
            <a:r>
              <a:rPr lang="en-US" sz="2000" dirty="0"/>
              <a:t>Text-to-speech synthesis (TTS)</a:t>
            </a:r>
          </a:p>
          <a:p>
            <a:pPr lvl="1" eaLnBrk="1" hangingPunct="1">
              <a:lnSpc>
                <a:spcPct val="80000"/>
              </a:lnSpc>
            </a:pPr>
            <a:r>
              <a:rPr lang="en-US" sz="2000" dirty="0"/>
              <a:t>Dialog systems</a:t>
            </a:r>
          </a:p>
          <a:p>
            <a:pPr lvl="1" eaLnBrk="1" hangingPunct="1">
              <a:lnSpc>
                <a:spcPct val="80000"/>
              </a:lnSpc>
            </a:pPr>
            <a:endParaRPr lang="en-US" sz="2000" dirty="0"/>
          </a:p>
          <a:p>
            <a:pPr eaLnBrk="1" hangingPunct="1">
              <a:lnSpc>
                <a:spcPct val="80000"/>
              </a:lnSpc>
            </a:pPr>
            <a:r>
              <a:rPr lang="en-US" sz="2400" dirty="0"/>
              <a:t>Language processing technologies</a:t>
            </a:r>
          </a:p>
          <a:p>
            <a:pPr lvl="1" eaLnBrk="1" hangingPunct="1">
              <a:lnSpc>
                <a:spcPct val="80000"/>
              </a:lnSpc>
            </a:pPr>
            <a:r>
              <a:rPr lang="en-US" sz="2000" dirty="0"/>
              <a:t>Question answering</a:t>
            </a:r>
          </a:p>
          <a:p>
            <a:pPr lvl="1" eaLnBrk="1" hangingPunct="1">
              <a:lnSpc>
                <a:spcPct val="80000"/>
              </a:lnSpc>
            </a:pPr>
            <a:r>
              <a:rPr lang="en-US" sz="2000" dirty="0"/>
              <a:t>Machine translation</a:t>
            </a:r>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buFont typeface="Wingdings" pitchFamily="2" charset="2"/>
              <a:buNone/>
            </a:pPr>
            <a:r>
              <a:rPr lang="en-US" sz="2000" dirty="0"/>
              <a:t>	</a:t>
            </a:r>
          </a:p>
          <a:p>
            <a:pPr lvl="1" eaLnBrk="1" hangingPunct="1">
              <a:lnSpc>
                <a:spcPct val="80000"/>
              </a:lnSpc>
            </a:pPr>
            <a:endParaRPr lang="en-US" sz="2000" dirty="0"/>
          </a:p>
          <a:p>
            <a:pPr lvl="1" eaLnBrk="1" hangingPunct="1">
              <a:lnSpc>
                <a:spcPct val="80000"/>
              </a:lnSpc>
              <a:buSzPts val="100"/>
            </a:pPr>
            <a:r>
              <a:rPr lang="en-US" sz="2000" dirty="0">
                <a:solidFill>
                  <a:schemeClr val="tx1">
                    <a:alpha val="0"/>
                  </a:schemeClr>
                </a:solidFill>
              </a:rPr>
              <a:t>Web search</a:t>
            </a:r>
          </a:p>
          <a:p>
            <a:pPr lvl="1" eaLnBrk="1" hangingPunct="1">
              <a:lnSpc>
                <a:spcPct val="80000"/>
              </a:lnSpc>
              <a:buSzPts val="100"/>
            </a:pPr>
            <a:r>
              <a:rPr lang="en-US" sz="2000" dirty="0">
                <a:solidFill>
                  <a:schemeClr val="tx1">
                    <a:alpha val="0"/>
                  </a:schemeClr>
                </a:solidFill>
              </a:rPr>
              <a:t>Text classification, spam filtering, etc…</a:t>
            </a:r>
          </a:p>
        </p:txBody>
      </p:sp>
      <p:pic>
        <p:nvPicPr>
          <p:cNvPr id="17412" name="Picture 2"/>
          <p:cNvPicPr>
            <a:picLocks noChangeAspect="1" noChangeArrowheads="1"/>
          </p:cNvPicPr>
          <p:nvPr>
            <p:custDataLst>
              <p:tags r:id="rId4"/>
            </p:custDataLst>
          </p:nvPr>
        </p:nvPicPr>
        <p:blipFill>
          <a:blip r:embed="rId11" cstate="print"/>
          <a:srcRect/>
          <a:stretch>
            <a:fillRect/>
          </a:stretch>
        </p:blipFill>
        <p:spPr bwMode="auto">
          <a:xfrm>
            <a:off x="5689601" y="1397000"/>
            <a:ext cx="2378028" cy="1625600"/>
          </a:xfrm>
          <a:prstGeom prst="rect">
            <a:avLst/>
          </a:prstGeom>
          <a:noFill/>
          <a:ln w="12700">
            <a:noFill/>
            <a:miter lim="800000"/>
            <a:headEnd/>
            <a:tailEnd/>
          </a:ln>
        </p:spPr>
      </p:pic>
      <p:pic>
        <p:nvPicPr>
          <p:cNvPr id="11" name="Picture 3"/>
          <p:cNvPicPr>
            <a:picLocks noChangeAspect="1" noChangeArrowheads="1"/>
          </p:cNvPicPr>
          <p:nvPr>
            <p:custDataLst>
              <p:tags r:id="rId5"/>
            </p:custDataLst>
          </p:nvPr>
        </p:nvPicPr>
        <p:blipFill>
          <a:blip r:embed="rId12" cstate="print"/>
          <a:srcRect l="7121" t="21938" r="10979" b="50627"/>
          <a:stretch>
            <a:fillRect/>
          </a:stretch>
        </p:blipFill>
        <p:spPr bwMode="auto">
          <a:xfrm>
            <a:off x="1252549" y="4113212"/>
            <a:ext cx="3367088" cy="1647825"/>
          </a:xfrm>
          <a:prstGeom prst="rect">
            <a:avLst/>
          </a:prstGeom>
          <a:noFill/>
          <a:ln w="12700">
            <a:solidFill>
              <a:schemeClr val="tx1"/>
            </a:solidFill>
            <a:miter lim="800000"/>
            <a:headEnd/>
            <a:tailEnd/>
          </a:ln>
        </p:spPr>
      </p:pic>
      <p:pic>
        <p:nvPicPr>
          <p:cNvPr id="13" name="Picture 5"/>
          <p:cNvPicPr>
            <a:picLocks noChangeAspect="1" noChangeArrowheads="1"/>
          </p:cNvPicPr>
          <p:nvPr>
            <p:custDataLst>
              <p:tags r:id="rId6"/>
            </p:custDataLst>
          </p:nvPr>
        </p:nvPicPr>
        <p:blipFill>
          <a:blip r:embed="rId13" cstate="print"/>
          <a:srcRect l="4761" t="14677" r="7295" b="52715"/>
          <a:stretch>
            <a:fillRect/>
          </a:stretch>
        </p:blipFill>
        <p:spPr bwMode="auto">
          <a:xfrm>
            <a:off x="4843452" y="4108450"/>
            <a:ext cx="3581400" cy="1652587"/>
          </a:xfrm>
          <a:prstGeom prst="rect">
            <a:avLst/>
          </a:prstGeom>
          <a:noFill/>
          <a:ln w="12700">
            <a:solidFill>
              <a:schemeClr val="tx1"/>
            </a:solidFill>
            <a:miter lim="800000"/>
            <a:headEnd/>
            <a:tailEnd/>
          </a:ln>
        </p:spPr>
      </p:pic>
      <p:pic>
        <p:nvPicPr>
          <p:cNvPr id="28674" name="Picture 2" descr="IBM Watson, stomping the opposition at Jeopardy">
            <a:hlinkClick r:id="rId14"/>
          </p:cNvPr>
          <p:cNvPicPr>
            <a:picLocks noChangeAspect="1" noChangeArrowheads="1"/>
          </p:cNvPicPr>
          <p:nvPr>
            <p:custDataLst>
              <p:tags r:id="rId7"/>
            </p:custDataLst>
          </p:nvPr>
        </p:nvPicPr>
        <p:blipFill>
          <a:blip r:embed="rId15" cstate="print"/>
          <a:srcRect l="18667" r="17333"/>
          <a:stretch>
            <a:fillRect/>
          </a:stretch>
        </p:blipFill>
        <p:spPr bwMode="auto">
          <a:xfrm>
            <a:off x="8839200" y="1397000"/>
            <a:ext cx="3048000" cy="3540125"/>
          </a:xfrm>
          <a:prstGeom prst="rect">
            <a:avLst/>
          </a:prstGeom>
          <a:noFill/>
        </p:spPr>
      </p:pic>
      <p:sp>
        <p:nvSpPr>
          <p:cNvPr id="2" name="Footer Placeholder 1">
            <a:extLst>
              <a:ext uri="{FF2B5EF4-FFF2-40B4-BE49-F238E27FC236}">
                <a16:creationId xmlns:a16="http://schemas.microsoft.com/office/drawing/2014/main" id="{EF6DBE0B-028D-117B-C5A1-25DE5733BDB8}"/>
              </a:ext>
            </a:extLst>
          </p:cNvPr>
          <p:cNvSpPr>
            <a:spLocks noGrp="1"/>
          </p:cNvSpPr>
          <p:nvPr>
            <p:ph type="ftr" sz="quarter" idx="11"/>
            <p:custDataLst>
              <p:tags r:id="rId8"/>
            </p:custDataLst>
          </p:nvPr>
        </p:nvSpPr>
        <p:spPr>
          <a:xfrm>
            <a:off x="4038600" y="6356350"/>
            <a:ext cx="4114800" cy="365125"/>
          </a:xfrm>
        </p:spPr>
        <p:txBody>
          <a:bodyPr/>
          <a:lstStyle/>
          <a:p>
            <a:r>
              <a:rPr lang="en-US"/>
              <a:t>Courtesy: Pieter Abbeel</a:t>
            </a:r>
            <a:endParaRPr lang="en-US" dirty="0"/>
          </a:p>
        </p:txBody>
      </p:sp>
    </p:spTree>
    <p:custDataLst>
      <p:tags r:id="rId1"/>
    </p:custDataLst>
    <p:extLst>
      <p:ext uri="{BB962C8B-B14F-4D97-AF65-F5344CB8AC3E}">
        <p14:creationId xmlns:p14="http://schemas.microsoft.com/office/powerpoint/2010/main" val="12884966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custDataLst>
              <p:tags r:id="rId2"/>
            </p:custDataLst>
          </p:nvPr>
        </p:nvSpPr>
        <p:spPr/>
        <p:txBody>
          <a:bodyPr/>
          <a:lstStyle/>
          <a:p>
            <a:pPr eaLnBrk="1" hangingPunct="1"/>
            <a:r>
              <a:rPr lang="en-US">
                <a:solidFill>
                  <a:schemeClr val="tx1"/>
                </a:solidFill>
              </a:rPr>
              <a:t>Natural Language</a:t>
            </a:r>
          </a:p>
        </p:txBody>
      </p:sp>
      <p:sp>
        <p:nvSpPr>
          <p:cNvPr id="542723" name="Rectangle 3"/>
          <p:cNvSpPr>
            <a:spLocks noGrp="1" noChangeArrowheads="1"/>
          </p:cNvSpPr>
          <p:nvPr>
            <p:ph type="body" idx="1"/>
            <p:custDataLst>
              <p:tags r:id="rId3"/>
            </p:custDataLst>
          </p:nvPr>
        </p:nvSpPr>
        <p:spPr>
          <a:xfrm>
            <a:off x="838200" y="1467309"/>
            <a:ext cx="8534400" cy="4953000"/>
          </a:xfrm>
        </p:spPr>
        <p:txBody>
          <a:bodyPr>
            <a:normAutofit lnSpcReduction="10000"/>
          </a:bodyPr>
          <a:lstStyle/>
          <a:p>
            <a:pPr eaLnBrk="1" hangingPunct="1">
              <a:lnSpc>
                <a:spcPct val="80000"/>
              </a:lnSpc>
            </a:pPr>
            <a:r>
              <a:rPr lang="en-US" sz="2400" dirty="0"/>
              <a:t>Speech technologies (e.g. </a:t>
            </a:r>
            <a:r>
              <a:rPr lang="en-US" sz="2400" dirty="0" err="1"/>
              <a:t>Siri</a:t>
            </a:r>
            <a:r>
              <a:rPr lang="en-US" sz="2400" dirty="0"/>
              <a:t>)</a:t>
            </a:r>
          </a:p>
          <a:p>
            <a:pPr lvl="1" eaLnBrk="1" hangingPunct="1">
              <a:lnSpc>
                <a:spcPct val="80000"/>
              </a:lnSpc>
            </a:pPr>
            <a:r>
              <a:rPr lang="en-US" sz="2000" dirty="0"/>
              <a:t>Automatic speech recognition (ASR)</a:t>
            </a:r>
          </a:p>
          <a:p>
            <a:pPr lvl="1" eaLnBrk="1" hangingPunct="1">
              <a:lnSpc>
                <a:spcPct val="80000"/>
              </a:lnSpc>
            </a:pPr>
            <a:r>
              <a:rPr lang="en-US" sz="2000" dirty="0"/>
              <a:t>Text-to-speech synthesis (TTS)</a:t>
            </a:r>
          </a:p>
          <a:p>
            <a:pPr lvl="1" eaLnBrk="1" hangingPunct="1">
              <a:lnSpc>
                <a:spcPct val="80000"/>
              </a:lnSpc>
            </a:pPr>
            <a:r>
              <a:rPr lang="en-US" sz="2000" dirty="0"/>
              <a:t>Dialog systems</a:t>
            </a:r>
          </a:p>
          <a:p>
            <a:pPr lvl="1" eaLnBrk="1" hangingPunct="1">
              <a:lnSpc>
                <a:spcPct val="80000"/>
              </a:lnSpc>
            </a:pPr>
            <a:endParaRPr lang="en-US" sz="2000" dirty="0"/>
          </a:p>
          <a:p>
            <a:pPr eaLnBrk="1" hangingPunct="1">
              <a:lnSpc>
                <a:spcPct val="80000"/>
              </a:lnSpc>
            </a:pPr>
            <a:r>
              <a:rPr lang="en-US" sz="2400" dirty="0"/>
              <a:t>Language processing technologies</a:t>
            </a:r>
          </a:p>
          <a:p>
            <a:pPr lvl="1" eaLnBrk="1" hangingPunct="1">
              <a:lnSpc>
                <a:spcPct val="80000"/>
              </a:lnSpc>
            </a:pPr>
            <a:r>
              <a:rPr lang="en-US" sz="2000" dirty="0"/>
              <a:t>Question answering</a:t>
            </a:r>
          </a:p>
          <a:p>
            <a:pPr lvl="1" eaLnBrk="1" hangingPunct="1">
              <a:lnSpc>
                <a:spcPct val="80000"/>
              </a:lnSpc>
            </a:pPr>
            <a:r>
              <a:rPr lang="en-US" sz="2000" dirty="0"/>
              <a:t>Machine translation</a:t>
            </a:r>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buFont typeface="Wingdings" pitchFamily="2" charset="2"/>
              <a:buNone/>
            </a:pPr>
            <a:r>
              <a:rPr lang="en-US" sz="2000" dirty="0"/>
              <a:t>	</a:t>
            </a:r>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r>
              <a:rPr lang="en-US" sz="2000" dirty="0"/>
              <a:t>Web search</a:t>
            </a:r>
          </a:p>
          <a:p>
            <a:pPr lvl="1" eaLnBrk="1" hangingPunct="1">
              <a:lnSpc>
                <a:spcPct val="80000"/>
              </a:lnSpc>
            </a:pPr>
            <a:r>
              <a:rPr lang="en-US" sz="2000" dirty="0"/>
              <a:t>Text classification, spam filtering, etc…</a:t>
            </a:r>
          </a:p>
        </p:txBody>
      </p:sp>
      <p:pic>
        <p:nvPicPr>
          <p:cNvPr id="17412" name="Picture 2"/>
          <p:cNvPicPr>
            <a:picLocks noChangeAspect="1" noChangeArrowheads="1"/>
          </p:cNvPicPr>
          <p:nvPr>
            <p:custDataLst>
              <p:tags r:id="rId4"/>
            </p:custDataLst>
          </p:nvPr>
        </p:nvPicPr>
        <p:blipFill>
          <a:blip r:embed="rId11" cstate="print"/>
          <a:srcRect/>
          <a:stretch>
            <a:fillRect/>
          </a:stretch>
        </p:blipFill>
        <p:spPr bwMode="auto">
          <a:xfrm>
            <a:off x="6070601" y="1485504"/>
            <a:ext cx="2378028" cy="1625600"/>
          </a:xfrm>
          <a:prstGeom prst="rect">
            <a:avLst/>
          </a:prstGeom>
          <a:noFill/>
          <a:ln w="12700">
            <a:noFill/>
            <a:miter lim="800000"/>
            <a:headEnd/>
            <a:tailEnd/>
          </a:ln>
        </p:spPr>
      </p:pic>
      <p:pic>
        <p:nvPicPr>
          <p:cNvPr id="11" name="Picture 3"/>
          <p:cNvPicPr>
            <a:picLocks noChangeAspect="1" noChangeArrowheads="1"/>
          </p:cNvPicPr>
          <p:nvPr>
            <p:custDataLst>
              <p:tags r:id="rId5"/>
            </p:custDataLst>
          </p:nvPr>
        </p:nvPicPr>
        <p:blipFill>
          <a:blip r:embed="rId12" cstate="print"/>
          <a:srcRect l="7121" t="21938" r="10979" b="50627"/>
          <a:stretch>
            <a:fillRect/>
          </a:stretch>
        </p:blipFill>
        <p:spPr bwMode="auto">
          <a:xfrm>
            <a:off x="1395446" y="3944175"/>
            <a:ext cx="3367088" cy="1647825"/>
          </a:xfrm>
          <a:prstGeom prst="rect">
            <a:avLst/>
          </a:prstGeom>
          <a:noFill/>
          <a:ln w="12700">
            <a:solidFill>
              <a:schemeClr val="tx1"/>
            </a:solidFill>
            <a:miter lim="800000"/>
            <a:headEnd/>
            <a:tailEnd/>
          </a:ln>
        </p:spPr>
      </p:pic>
      <p:pic>
        <p:nvPicPr>
          <p:cNvPr id="13" name="Picture 5"/>
          <p:cNvPicPr>
            <a:picLocks noChangeAspect="1" noChangeArrowheads="1"/>
          </p:cNvPicPr>
          <p:nvPr>
            <p:custDataLst>
              <p:tags r:id="rId6"/>
            </p:custDataLst>
          </p:nvPr>
        </p:nvPicPr>
        <p:blipFill>
          <a:blip r:embed="rId13" cstate="print"/>
          <a:srcRect l="4761" t="14677" r="7295" b="52715"/>
          <a:stretch>
            <a:fillRect/>
          </a:stretch>
        </p:blipFill>
        <p:spPr bwMode="auto">
          <a:xfrm>
            <a:off x="4986349" y="3939413"/>
            <a:ext cx="3581400" cy="1652587"/>
          </a:xfrm>
          <a:prstGeom prst="rect">
            <a:avLst/>
          </a:prstGeom>
          <a:noFill/>
          <a:ln w="12700">
            <a:solidFill>
              <a:schemeClr val="tx1"/>
            </a:solidFill>
            <a:miter lim="800000"/>
            <a:headEnd/>
            <a:tailEnd/>
          </a:ln>
        </p:spPr>
      </p:pic>
      <p:pic>
        <p:nvPicPr>
          <p:cNvPr id="28674" name="Picture 2" descr="IBM Watson, stomping the opposition at Jeopardy">
            <a:hlinkClick r:id="rId14"/>
          </p:cNvPr>
          <p:cNvPicPr>
            <a:picLocks noChangeAspect="1" noChangeArrowheads="1"/>
          </p:cNvPicPr>
          <p:nvPr>
            <p:custDataLst>
              <p:tags r:id="rId7"/>
            </p:custDataLst>
          </p:nvPr>
        </p:nvPicPr>
        <p:blipFill>
          <a:blip r:embed="rId15" cstate="print"/>
          <a:srcRect l="18667" r="17333"/>
          <a:stretch>
            <a:fillRect/>
          </a:stretch>
        </p:blipFill>
        <p:spPr bwMode="auto">
          <a:xfrm>
            <a:off x="8839200" y="1397000"/>
            <a:ext cx="3048000" cy="3540125"/>
          </a:xfrm>
          <a:prstGeom prst="rect">
            <a:avLst/>
          </a:prstGeom>
          <a:noFill/>
        </p:spPr>
      </p:pic>
      <p:sp>
        <p:nvSpPr>
          <p:cNvPr id="2" name="Footer Placeholder 1">
            <a:extLst>
              <a:ext uri="{FF2B5EF4-FFF2-40B4-BE49-F238E27FC236}">
                <a16:creationId xmlns:a16="http://schemas.microsoft.com/office/drawing/2014/main" id="{EF6DBE0B-028D-117B-C5A1-25DE5733BDB8}"/>
              </a:ext>
            </a:extLst>
          </p:cNvPr>
          <p:cNvSpPr>
            <a:spLocks noGrp="1"/>
          </p:cNvSpPr>
          <p:nvPr>
            <p:ph type="ftr" sz="quarter" idx="11"/>
            <p:custDataLst>
              <p:tags r:id="rId8"/>
            </p:custDataLst>
          </p:nvPr>
        </p:nvSpPr>
        <p:spPr>
          <a:xfrm>
            <a:off x="4038600" y="6356350"/>
            <a:ext cx="4114800" cy="365125"/>
          </a:xfrm>
        </p:spPr>
        <p:txBody>
          <a:bodyPr/>
          <a:lstStyle/>
          <a:p>
            <a:r>
              <a:rPr lang="en-US"/>
              <a:t>Courtesy: Pieter Abbeel</a:t>
            </a:r>
            <a:endParaRPr lang="en-US" dirty="0"/>
          </a:p>
        </p:txBody>
      </p:sp>
    </p:spTree>
    <p:custDataLst>
      <p:tags r:id="rId1"/>
    </p:custDataLst>
    <p:extLst>
      <p:ext uri="{BB962C8B-B14F-4D97-AF65-F5344CB8AC3E}">
        <p14:creationId xmlns:p14="http://schemas.microsoft.com/office/powerpoint/2010/main" val="18933092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
          <p:cNvPicPr>
            <a:picLocks noChangeAspect="1" noChangeArrowheads="1"/>
          </p:cNvPicPr>
          <p:nvPr/>
        </p:nvPicPr>
        <p:blipFill>
          <a:blip r:embed="rId4" cstate="print"/>
          <a:srcRect/>
          <a:stretch>
            <a:fillRect/>
          </a:stretch>
        </p:blipFill>
        <p:spPr bwMode="auto">
          <a:xfrm>
            <a:off x="660400" y="2979738"/>
            <a:ext cx="7366000" cy="3192463"/>
          </a:xfrm>
          <a:prstGeom prst="rect">
            <a:avLst/>
          </a:prstGeom>
          <a:noFill/>
          <a:ln w="12700">
            <a:noFill/>
            <a:miter lim="800000"/>
            <a:headEnd/>
            <a:tailEnd/>
          </a:ln>
        </p:spPr>
      </p:pic>
      <p:sp>
        <p:nvSpPr>
          <p:cNvPr id="18436" name="Rectangle 5"/>
          <p:cNvSpPr>
            <a:spLocks noGrp="1" noChangeArrowheads="1"/>
          </p:cNvSpPr>
          <p:nvPr>
            <p:ph type="title"/>
          </p:nvPr>
        </p:nvSpPr>
        <p:spPr/>
        <p:txBody>
          <a:bodyPr vert="horz" lIns="91440" tIns="45720" rIns="132077" bIns="45720" rtlCol="0" anchor="ctr">
            <a:normAutofit/>
          </a:bodyPr>
          <a:lstStyle/>
          <a:p>
            <a:r>
              <a:rPr lang="en-US" dirty="0"/>
              <a:t>Vision (Perception)</a:t>
            </a:r>
          </a:p>
        </p:txBody>
      </p:sp>
      <p:sp>
        <p:nvSpPr>
          <p:cNvPr id="18437" name="Rectangle 6"/>
          <p:cNvSpPr>
            <a:spLocks/>
          </p:cNvSpPr>
          <p:nvPr/>
        </p:nvSpPr>
        <p:spPr bwMode="auto">
          <a:xfrm>
            <a:off x="863600" y="6375400"/>
            <a:ext cx="4622800" cy="304800"/>
          </a:xfrm>
          <a:prstGeom prst="rect">
            <a:avLst/>
          </a:prstGeom>
          <a:noFill/>
          <a:ln w="12700">
            <a:noFill/>
            <a:miter lim="800000"/>
            <a:headEnd/>
            <a:tailEnd/>
          </a:ln>
        </p:spPr>
        <p:txBody>
          <a:bodyPr lIns="0" tIns="0" rIns="40639" bIns="0"/>
          <a:lstStyle/>
          <a:p>
            <a:pPr marL="39686">
              <a:spcBef>
                <a:spcPts val="800"/>
              </a:spcBef>
            </a:pPr>
            <a:r>
              <a:rPr lang="en-US" sz="1467" dirty="0">
                <a:latin typeface="Calibri"/>
                <a:cs typeface="Calibri"/>
              </a:rPr>
              <a:t>Images from Erik </a:t>
            </a:r>
            <a:r>
              <a:rPr lang="en-US" sz="1467" dirty="0" err="1">
                <a:latin typeface="Calibri"/>
                <a:cs typeface="Calibri"/>
              </a:rPr>
              <a:t>Sudderth</a:t>
            </a:r>
            <a:r>
              <a:rPr lang="en-US" sz="1467" dirty="0">
                <a:latin typeface="Calibri"/>
                <a:cs typeface="Calibri"/>
              </a:rPr>
              <a:t> (left), </a:t>
            </a:r>
            <a:r>
              <a:rPr lang="en-US" sz="1467" dirty="0" err="1">
                <a:latin typeface="Calibri"/>
                <a:cs typeface="Calibri"/>
              </a:rPr>
              <a:t>wikipedia</a:t>
            </a:r>
            <a:r>
              <a:rPr lang="en-US" sz="1467" dirty="0">
                <a:latin typeface="Calibri"/>
                <a:cs typeface="Calibri"/>
              </a:rPr>
              <a:t> (right)</a:t>
            </a:r>
          </a:p>
        </p:txBody>
      </p:sp>
      <p:sp>
        <p:nvSpPr>
          <p:cNvPr id="18438" name="Rectangle 7"/>
          <p:cNvSpPr>
            <a:spLocks/>
          </p:cNvSpPr>
          <p:nvPr/>
        </p:nvSpPr>
        <p:spPr bwMode="auto">
          <a:xfrm>
            <a:off x="951123" y="1381756"/>
            <a:ext cx="8229600" cy="1320800"/>
          </a:xfrm>
          <a:prstGeom prst="rect">
            <a:avLst/>
          </a:prstGeom>
          <a:noFill/>
          <a:ln w="12700">
            <a:noFill/>
            <a:miter lim="800000"/>
            <a:headEnd/>
            <a:tailEnd/>
          </a:ln>
        </p:spPr>
        <p:txBody>
          <a:bodyPr lIns="0" tIns="0" rIns="40639" bIns="0"/>
          <a:lstStyle/>
          <a:p>
            <a:pPr marL="325423" indent="-285737">
              <a:spcBef>
                <a:spcPts val="639"/>
              </a:spcBef>
              <a:buSzPct val="100000"/>
              <a:buFont typeface="Wingdings" pitchFamily="2" charset="2"/>
              <a:buChar char="§"/>
            </a:pPr>
            <a:r>
              <a:rPr lang="en-US" sz="2400" dirty="0">
                <a:latin typeface="Calibri"/>
                <a:cs typeface="Calibri"/>
              </a:rPr>
              <a:t>Object and face recognition</a:t>
            </a:r>
          </a:p>
          <a:p>
            <a:pPr marL="325423" indent="-285737">
              <a:spcBef>
                <a:spcPts val="639"/>
              </a:spcBef>
              <a:buSzPct val="100000"/>
              <a:buFont typeface="Wingdings" pitchFamily="2" charset="2"/>
              <a:buChar char="§"/>
            </a:pPr>
            <a:r>
              <a:rPr lang="en-US" sz="2400" dirty="0">
                <a:latin typeface="Calibri"/>
                <a:cs typeface="Calibri"/>
              </a:rPr>
              <a:t>Scene segmentation</a:t>
            </a:r>
          </a:p>
          <a:p>
            <a:pPr marL="325423" indent="-285737">
              <a:spcBef>
                <a:spcPts val="639"/>
              </a:spcBef>
              <a:buSzPct val="100000"/>
              <a:buFont typeface="Wingdings" pitchFamily="2" charset="2"/>
              <a:buChar char="§"/>
            </a:pPr>
            <a:r>
              <a:rPr lang="en-US" sz="2400" dirty="0">
                <a:latin typeface="Calibri"/>
                <a:cs typeface="Calibri"/>
              </a:rPr>
              <a:t>Image classification</a:t>
            </a:r>
          </a:p>
        </p:txBody>
      </p:sp>
      <p:pic>
        <p:nvPicPr>
          <p:cNvPr id="59394" name="Picture 2" descr="File:Kinect2-ir-image.png">
            <a:hlinkClick r:id="rId5"/>
          </p:cNvPr>
          <p:cNvPicPr>
            <a:picLocks noChangeAspect="1" noChangeArrowheads="1"/>
          </p:cNvPicPr>
          <p:nvPr/>
        </p:nvPicPr>
        <p:blipFill>
          <a:blip r:embed="rId6" cstate="print"/>
          <a:srcRect/>
          <a:stretch>
            <a:fillRect/>
          </a:stretch>
        </p:blipFill>
        <p:spPr bwMode="auto">
          <a:xfrm>
            <a:off x="8432800" y="1193800"/>
            <a:ext cx="2445173" cy="1930400"/>
          </a:xfrm>
          <a:prstGeom prst="rect">
            <a:avLst/>
          </a:prstGeom>
          <a:noFill/>
        </p:spPr>
      </p:pic>
      <p:pic>
        <p:nvPicPr>
          <p:cNvPr id="59396" name="Picture 4" descr="File:Kinect2-deepmap.png">
            <a:hlinkClick r:id="rId7"/>
          </p:cNvPr>
          <p:cNvPicPr>
            <a:picLocks noChangeAspect="1" noChangeArrowheads="1"/>
          </p:cNvPicPr>
          <p:nvPr/>
        </p:nvPicPr>
        <p:blipFill>
          <a:blip r:embed="rId8" cstate="print"/>
          <a:srcRect/>
          <a:stretch>
            <a:fillRect/>
          </a:stretch>
        </p:blipFill>
        <p:spPr bwMode="auto">
          <a:xfrm>
            <a:off x="8432800" y="3225801"/>
            <a:ext cx="2438400" cy="1963812"/>
          </a:xfrm>
          <a:prstGeom prst="rect">
            <a:avLst/>
          </a:prstGeom>
          <a:noFill/>
        </p:spPr>
      </p:pic>
      <p:pic>
        <p:nvPicPr>
          <p:cNvPr id="59398" name="Picture 6" descr="File:Xbox-360-Kinect-Standalone.png">
            <a:hlinkClick r:id="rId9"/>
          </p:cNvPr>
          <p:cNvPicPr>
            <a:picLocks noChangeAspect="1" noChangeArrowheads="1"/>
          </p:cNvPicPr>
          <p:nvPr/>
        </p:nvPicPr>
        <p:blipFill>
          <a:blip r:embed="rId10" cstate="print"/>
          <a:srcRect/>
          <a:stretch>
            <a:fillRect/>
          </a:stretch>
        </p:blipFill>
        <p:spPr bwMode="auto">
          <a:xfrm>
            <a:off x="5181600" y="1498601"/>
            <a:ext cx="3048000" cy="1052876"/>
          </a:xfrm>
          <a:prstGeom prst="rect">
            <a:avLst/>
          </a:prstGeom>
          <a:noFill/>
        </p:spPr>
      </p:pic>
      <p:sp>
        <p:nvSpPr>
          <p:cNvPr id="2" name="Footer Placeholder 1">
            <a:extLst>
              <a:ext uri="{FF2B5EF4-FFF2-40B4-BE49-F238E27FC236}">
                <a16:creationId xmlns:a16="http://schemas.microsoft.com/office/drawing/2014/main" id="{7E490AAB-D1C9-5016-D5FE-5C8CFD75963E}"/>
              </a:ext>
            </a:extLst>
          </p:cNvPr>
          <p:cNvSpPr>
            <a:spLocks noGrp="1"/>
          </p:cNvSpPr>
          <p:nvPr>
            <p:ph type="ftr" sz="quarter" idx="11"/>
          </p:nvPr>
        </p:nvSpPr>
        <p:spPr>
          <a:xfrm>
            <a:off x="4038600" y="6356350"/>
            <a:ext cx="4114800" cy="365125"/>
          </a:xfrm>
        </p:spPr>
        <p:txBody>
          <a:bodyPr/>
          <a:lstStyle/>
          <a:p>
            <a:r>
              <a:rPr lang="en-US"/>
              <a:t>Courtesy: Pieter Abbeel</a:t>
            </a:r>
            <a:endParaRPr lang="en-US" dirty="0"/>
          </a:p>
        </p:txBody>
      </p:sp>
      <p:sp>
        <p:nvSpPr>
          <p:cNvPr id="5" name="TextBox 4">
            <a:extLst>
              <a:ext uri="{FF2B5EF4-FFF2-40B4-BE49-F238E27FC236}">
                <a16:creationId xmlns:a16="http://schemas.microsoft.com/office/drawing/2014/main" id="{3DA621C3-397E-6EEC-470F-494575FFA088}"/>
              </a:ext>
            </a:extLst>
          </p:cNvPr>
          <p:cNvSpPr txBox="1"/>
          <p:nvPr/>
        </p:nvSpPr>
        <p:spPr>
          <a:xfrm>
            <a:off x="8744755" y="5743977"/>
            <a:ext cx="2388603" cy="369332"/>
          </a:xfrm>
          <a:prstGeom prst="rect">
            <a:avLst/>
          </a:prstGeom>
          <a:noFill/>
        </p:spPr>
        <p:txBody>
          <a:bodyPr wrap="none" rtlCol="0">
            <a:spAutoFit/>
          </a:bodyPr>
          <a:lstStyle/>
          <a:p>
            <a:r>
              <a:rPr lang="en-US" dirty="0"/>
              <a:t>Demo: </a:t>
            </a:r>
            <a:r>
              <a:rPr lang="en-US" dirty="0">
                <a:hlinkClick r:id="rId11"/>
              </a:rPr>
              <a:t>YOLO obj-detect</a:t>
            </a:r>
            <a:endParaRPr lang="en-US" dirty="0"/>
          </a:p>
        </p:txBody>
      </p:sp>
    </p:spTree>
    <p:custDataLst>
      <p:tags r:id="rId1"/>
    </p:custData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558800" y="142458"/>
            <a:ext cx="8331200" cy="1143000"/>
          </a:xfrm>
        </p:spPr>
        <p:txBody>
          <a:bodyPr/>
          <a:lstStyle/>
          <a:p>
            <a:pPr eaLnBrk="1" hangingPunct="1"/>
            <a:r>
              <a:rPr lang="en-US" dirty="0">
                <a:solidFill>
                  <a:schemeClr val="tx1"/>
                </a:solidFill>
              </a:rPr>
              <a:t>Robotics</a:t>
            </a:r>
          </a:p>
        </p:txBody>
      </p:sp>
      <p:sp>
        <p:nvSpPr>
          <p:cNvPr id="2052" name="Rectangle 3"/>
          <p:cNvSpPr>
            <a:spLocks noGrp="1" noChangeArrowheads="1"/>
          </p:cNvSpPr>
          <p:nvPr>
            <p:ph type="body" idx="1"/>
          </p:nvPr>
        </p:nvSpPr>
        <p:spPr>
          <a:xfrm>
            <a:off x="586092" y="1361659"/>
            <a:ext cx="4267200" cy="4724400"/>
          </a:xfrm>
        </p:spPr>
        <p:txBody>
          <a:bodyPr>
            <a:normAutofit lnSpcReduction="10000"/>
          </a:bodyPr>
          <a:lstStyle/>
          <a:p>
            <a:pPr eaLnBrk="1" hangingPunct="1">
              <a:lnSpc>
                <a:spcPct val="80000"/>
              </a:lnSpc>
            </a:pPr>
            <a:r>
              <a:rPr lang="en-US" sz="2000" dirty="0"/>
              <a:t>Robotics</a:t>
            </a:r>
          </a:p>
          <a:p>
            <a:pPr lvl="1" eaLnBrk="1" hangingPunct="1">
              <a:lnSpc>
                <a:spcPct val="80000"/>
              </a:lnSpc>
            </a:pPr>
            <a:r>
              <a:rPr lang="en-US" sz="1867" dirty="0"/>
              <a:t>Part mech. eng.</a:t>
            </a:r>
          </a:p>
          <a:p>
            <a:pPr lvl="1" eaLnBrk="1" hangingPunct="1">
              <a:lnSpc>
                <a:spcPct val="80000"/>
              </a:lnSpc>
            </a:pPr>
            <a:r>
              <a:rPr lang="en-US" sz="1867" dirty="0"/>
              <a:t>Part AI</a:t>
            </a:r>
          </a:p>
          <a:p>
            <a:pPr lvl="1" eaLnBrk="1" hangingPunct="1">
              <a:lnSpc>
                <a:spcPct val="80000"/>
              </a:lnSpc>
            </a:pPr>
            <a:r>
              <a:rPr lang="en-US" sz="1867" dirty="0"/>
              <a:t>Reality much</a:t>
            </a:r>
          </a:p>
          <a:p>
            <a:pPr lvl="1" eaLnBrk="1" hangingPunct="1">
              <a:lnSpc>
                <a:spcPct val="80000"/>
              </a:lnSpc>
              <a:buFont typeface="Wingdings" pitchFamily="2" charset="2"/>
              <a:buNone/>
            </a:pPr>
            <a:r>
              <a:rPr lang="en-US" sz="1867" dirty="0"/>
              <a:t>	harder than</a:t>
            </a:r>
          </a:p>
          <a:p>
            <a:pPr lvl="1" eaLnBrk="1" hangingPunct="1">
              <a:lnSpc>
                <a:spcPct val="80000"/>
              </a:lnSpc>
              <a:buFont typeface="Wingdings" pitchFamily="2" charset="2"/>
              <a:buNone/>
            </a:pPr>
            <a:r>
              <a:rPr lang="en-US" sz="1867" dirty="0"/>
              <a:t>	simulations!</a:t>
            </a:r>
          </a:p>
          <a:p>
            <a:pPr lvl="1" eaLnBrk="1" hangingPunct="1">
              <a:lnSpc>
                <a:spcPct val="80000"/>
              </a:lnSpc>
            </a:pPr>
            <a:endParaRPr lang="en-US" sz="1867" dirty="0"/>
          </a:p>
          <a:p>
            <a:pPr eaLnBrk="1" hangingPunct="1">
              <a:lnSpc>
                <a:spcPct val="80000"/>
              </a:lnSpc>
            </a:pPr>
            <a:r>
              <a:rPr lang="en-US" sz="2000" dirty="0"/>
              <a:t>Technologies</a:t>
            </a:r>
          </a:p>
          <a:p>
            <a:pPr lvl="1" eaLnBrk="1" hangingPunct="1">
              <a:lnSpc>
                <a:spcPct val="80000"/>
              </a:lnSpc>
            </a:pPr>
            <a:r>
              <a:rPr lang="en-US" sz="1867" dirty="0"/>
              <a:t>Vehicles</a:t>
            </a:r>
          </a:p>
          <a:p>
            <a:pPr lvl="1" eaLnBrk="1" hangingPunct="1">
              <a:lnSpc>
                <a:spcPct val="80000"/>
              </a:lnSpc>
            </a:pPr>
            <a:r>
              <a:rPr lang="en-US" sz="1867" dirty="0"/>
              <a:t>Rescue</a:t>
            </a:r>
          </a:p>
          <a:p>
            <a:pPr lvl="1" eaLnBrk="1" hangingPunct="1">
              <a:lnSpc>
                <a:spcPct val="80000"/>
              </a:lnSpc>
            </a:pPr>
            <a:r>
              <a:rPr lang="en-US" sz="1867" dirty="0"/>
              <a:t>Soccer!</a:t>
            </a:r>
          </a:p>
          <a:p>
            <a:pPr lvl="1" eaLnBrk="1" hangingPunct="1">
              <a:lnSpc>
                <a:spcPct val="80000"/>
              </a:lnSpc>
            </a:pPr>
            <a:r>
              <a:rPr lang="en-US" sz="1867" dirty="0"/>
              <a:t>Lots of automation…</a:t>
            </a:r>
          </a:p>
          <a:p>
            <a:pPr lvl="1" eaLnBrk="1" hangingPunct="1">
              <a:lnSpc>
                <a:spcPct val="80000"/>
              </a:lnSpc>
            </a:pPr>
            <a:endParaRPr lang="en-US" sz="1867" dirty="0"/>
          </a:p>
          <a:p>
            <a:pPr eaLnBrk="1" hangingPunct="1">
              <a:lnSpc>
                <a:spcPct val="80000"/>
              </a:lnSpc>
            </a:pPr>
            <a:r>
              <a:rPr lang="en-US" sz="2000" dirty="0"/>
              <a:t>In this class:</a:t>
            </a:r>
          </a:p>
          <a:p>
            <a:pPr lvl="1" eaLnBrk="1" hangingPunct="1">
              <a:lnSpc>
                <a:spcPct val="80000"/>
              </a:lnSpc>
            </a:pPr>
            <a:r>
              <a:rPr lang="en-US" sz="1867" dirty="0"/>
              <a:t>We ignore mechanical aspects</a:t>
            </a:r>
          </a:p>
          <a:p>
            <a:pPr lvl="1" eaLnBrk="1" hangingPunct="1">
              <a:lnSpc>
                <a:spcPct val="80000"/>
              </a:lnSpc>
            </a:pPr>
            <a:r>
              <a:rPr lang="en-US" sz="1867" dirty="0"/>
              <a:t>Methods for planning</a:t>
            </a:r>
          </a:p>
          <a:p>
            <a:pPr lvl="1" eaLnBrk="1" hangingPunct="1">
              <a:lnSpc>
                <a:spcPct val="80000"/>
              </a:lnSpc>
            </a:pPr>
            <a:r>
              <a:rPr lang="en-US" sz="1867" dirty="0"/>
              <a:t>Methods for control</a:t>
            </a:r>
          </a:p>
        </p:txBody>
      </p:sp>
      <p:sp>
        <p:nvSpPr>
          <p:cNvPr id="2054" name="Text Box 7"/>
          <p:cNvSpPr txBox="1">
            <a:spLocks noChangeArrowheads="1"/>
          </p:cNvSpPr>
          <p:nvPr/>
        </p:nvSpPr>
        <p:spPr bwMode="auto">
          <a:xfrm>
            <a:off x="4165600" y="6477001"/>
            <a:ext cx="4902200" cy="318098"/>
          </a:xfrm>
          <a:prstGeom prst="rect">
            <a:avLst/>
          </a:prstGeom>
          <a:noFill/>
          <a:ln w="9525">
            <a:noFill/>
            <a:miter lim="800000"/>
            <a:headEnd/>
            <a:tailEnd/>
          </a:ln>
        </p:spPr>
        <p:txBody>
          <a:bodyPr wrap="square" lIns="91439" tIns="45719" rIns="91439" bIns="45719">
            <a:spAutoFit/>
          </a:bodyPr>
          <a:lstStyle/>
          <a:p>
            <a:pPr>
              <a:spcBef>
                <a:spcPct val="50000"/>
              </a:spcBef>
            </a:pPr>
            <a:r>
              <a:rPr lang="en-US" sz="1467" dirty="0">
                <a:latin typeface="Calibri"/>
                <a:cs typeface="Calibri"/>
              </a:rPr>
              <a:t>Images from UC Berkeley, Boston Dynamics, </a:t>
            </a:r>
            <a:r>
              <a:rPr lang="en-US" sz="1467" dirty="0" err="1">
                <a:latin typeface="Calibri"/>
                <a:cs typeface="Calibri"/>
              </a:rPr>
              <a:t>RoboCup</a:t>
            </a:r>
            <a:r>
              <a:rPr lang="en-US" sz="1467" dirty="0">
                <a:latin typeface="Calibri"/>
                <a:cs typeface="Calibri"/>
              </a:rPr>
              <a:t>, Google</a:t>
            </a:r>
          </a:p>
        </p:txBody>
      </p:sp>
      <p:pic>
        <p:nvPicPr>
          <p:cNvPr id="2" name="Picture 3"/>
          <p:cNvPicPr>
            <a:picLocks noChangeAspect="1" noChangeArrowheads="1"/>
          </p:cNvPicPr>
          <p:nvPr/>
        </p:nvPicPr>
        <p:blipFill>
          <a:blip r:embed="rId3" cstate="print"/>
          <a:srcRect/>
          <a:stretch>
            <a:fillRect/>
          </a:stretch>
        </p:blipFill>
        <p:spPr bwMode="auto">
          <a:xfrm>
            <a:off x="4135717" y="1295400"/>
            <a:ext cx="2468283" cy="2743200"/>
          </a:xfrm>
          <a:prstGeom prst="rect">
            <a:avLst/>
          </a:prstGeom>
          <a:noFill/>
          <a:ln w="9525">
            <a:noFill/>
            <a:miter lim="800000"/>
            <a:headEnd/>
            <a:tailEnd/>
          </a:ln>
        </p:spPr>
      </p:pic>
      <p:pic>
        <p:nvPicPr>
          <p:cNvPr id="3" name="Picture 4"/>
          <p:cNvPicPr>
            <a:picLocks noChangeAspect="1" noChangeArrowheads="1"/>
          </p:cNvPicPr>
          <p:nvPr/>
        </p:nvPicPr>
        <p:blipFill>
          <a:blip r:embed="rId4" cstate="print"/>
          <a:srcRect/>
          <a:stretch>
            <a:fillRect/>
          </a:stretch>
        </p:blipFill>
        <p:spPr bwMode="auto">
          <a:xfrm>
            <a:off x="7126592" y="1295400"/>
            <a:ext cx="4252608" cy="2133600"/>
          </a:xfrm>
          <a:prstGeom prst="rect">
            <a:avLst/>
          </a:prstGeom>
          <a:noFill/>
          <a:ln w="9525">
            <a:noFill/>
            <a:miter lim="800000"/>
            <a:headEnd/>
            <a:tailEnd/>
          </a:ln>
        </p:spPr>
      </p:pic>
      <p:pic>
        <p:nvPicPr>
          <p:cNvPr id="4" name="Picture 6" descr="http://www.bostondynamics.com/img/PETMAN_Mar-2012_crop.jpg"/>
          <p:cNvPicPr>
            <a:picLocks noChangeAspect="1" noChangeArrowheads="1"/>
          </p:cNvPicPr>
          <p:nvPr/>
        </p:nvPicPr>
        <p:blipFill>
          <a:blip r:embed="rId5" cstate="print"/>
          <a:srcRect l="28571" r="25714"/>
          <a:stretch>
            <a:fillRect/>
          </a:stretch>
        </p:blipFill>
        <p:spPr bwMode="auto">
          <a:xfrm>
            <a:off x="9347200" y="3632201"/>
            <a:ext cx="2133600" cy="3015761"/>
          </a:xfrm>
          <a:prstGeom prst="rect">
            <a:avLst/>
          </a:prstGeom>
          <a:noFill/>
        </p:spPr>
      </p:pic>
      <p:pic>
        <p:nvPicPr>
          <p:cNvPr id="1026" name="Picture 2"/>
          <p:cNvPicPr>
            <a:picLocks noChangeAspect="1" noChangeArrowheads="1"/>
          </p:cNvPicPr>
          <p:nvPr/>
        </p:nvPicPr>
        <p:blipFill>
          <a:blip r:embed="rId6" cstate="print"/>
          <a:srcRect/>
          <a:stretch>
            <a:fillRect/>
          </a:stretch>
        </p:blipFill>
        <p:spPr bwMode="auto">
          <a:xfrm>
            <a:off x="4978400" y="4183952"/>
            <a:ext cx="3454400" cy="2168491"/>
          </a:xfrm>
          <a:prstGeom prst="rect">
            <a:avLst/>
          </a:prstGeom>
          <a:noFill/>
          <a:ln w="9525">
            <a:noFill/>
            <a:miter lim="800000"/>
            <a:headEnd/>
            <a:tailEnd/>
          </a:ln>
        </p:spPr>
      </p:pic>
      <p:sp>
        <p:nvSpPr>
          <p:cNvPr id="9" name="TextBox 8"/>
          <p:cNvSpPr txBox="1"/>
          <p:nvPr/>
        </p:nvSpPr>
        <p:spPr>
          <a:xfrm>
            <a:off x="6400800" y="-25400"/>
            <a:ext cx="2778838" cy="338554"/>
          </a:xfrm>
          <a:prstGeom prst="rect">
            <a:avLst/>
          </a:prstGeom>
          <a:noFill/>
        </p:spPr>
        <p:txBody>
          <a:bodyPr wrap="none" rtlCol="0">
            <a:spAutoFit/>
          </a:bodyPr>
          <a:lstStyle/>
          <a:p>
            <a:r>
              <a:rPr lang="en-US" sz="1600" dirty="0">
                <a:solidFill>
                  <a:srgbClr val="FF0000"/>
                </a:solidFill>
                <a:latin typeface="Calibri"/>
                <a:cs typeface="Calibri"/>
              </a:rPr>
              <a:t>Demo 1: </a:t>
            </a:r>
            <a:r>
              <a:rPr lang="en-US" sz="1600" dirty="0">
                <a:solidFill>
                  <a:srgbClr val="FF0000"/>
                </a:solidFill>
                <a:latin typeface="Calibri"/>
                <a:cs typeface="Calibri"/>
                <a:hlinkClick r:id="rId7"/>
              </a:rPr>
              <a:t>ROBOTICS – </a:t>
            </a:r>
            <a:r>
              <a:rPr lang="en-US" sz="1600" dirty="0" err="1">
                <a:solidFill>
                  <a:srgbClr val="FF0000"/>
                </a:solidFill>
                <a:latin typeface="Calibri"/>
                <a:cs typeface="Calibri"/>
                <a:hlinkClick r:id="rId7"/>
              </a:rPr>
              <a:t>soccer.avi</a:t>
            </a:r>
            <a:endParaRPr lang="en-US" sz="1600" dirty="0">
              <a:solidFill>
                <a:srgbClr val="FF0000"/>
              </a:solidFill>
              <a:latin typeface="Calibri"/>
              <a:cs typeface="Calibri"/>
            </a:endParaRPr>
          </a:p>
        </p:txBody>
      </p:sp>
      <p:sp>
        <p:nvSpPr>
          <p:cNvPr id="11" name="TextBox 10"/>
          <p:cNvSpPr txBox="1"/>
          <p:nvPr/>
        </p:nvSpPr>
        <p:spPr>
          <a:xfrm>
            <a:off x="6400800" y="323096"/>
            <a:ext cx="2591543" cy="338554"/>
          </a:xfrm>
          <a:prstGeom prst="rect">
            <a:avLst/>
          </a:prstGeom>
          <a:noFill/>
        </p:spPr>
        <p:txBody>
          <a:bodyPr wrap="none" rtlCol="0">
            <a:spAutoFit/>
          </a:bodyPr>
          <a:lstStyle/>
          <a:p>
            <a:r>
              <a:rPr lang="en-US" sz="1600" dirty="0">
                <a:solidFill>
                  <a:srgbClr val="FF0000"/>
                </a:solidFill>
                <a:latin typeface="Calibri"/>
                <a:cs typeface="Calibri"/>
              </a:rPr>
              <a:t>Demo 3: </a:t>
            </a:r>
            <a:r>
              <a:rPr lang="en-US" sz="1600" dirty="0">
                <a:solidFill>
                  <a:srgbClr val="FF0000"/>
                </a:solidFill>
                <a:latin typeface="Calibri"/>
                <a:cs typeface="Calibri"/>
                <a:hlinkClick r:id="rId8"/>
              </a:rPr>
              <a:t>ROBOTICS – </a:t>
            </a:r>
            <a:r>
              <a:rPr lang="en-US" sz="1600" dirty="0" err="1">
                <a:solidFill>
                  <a:srgbClr val="FF0000"/>
                </a:solidFill>
                <a:latin typeface="Calibri"/>
                <a:cs typeface="Calibri"/>
                <a:hlinkClick r:id="rId8"/>
              </a:rPr>
              <a:t>gcar.avi</a:t>
            </a:r>
            <a:endParaRPr lang="en-US" sz="1600" dirty="0">
              <a:solidFill>
                <a:srgbClr val="FF0000"/>
              </a:solidFill>
              <a:latin typeface="Calibri"/>
              <a:cs typeface="Calibri"/>
            </a:endParaRPr>
          </a:p>
        </p:txBody>
      </p:sp>
      <p:sp>
        <p:nvSpPr>
          <p:cNvPr id="13" name="TextBox 12"/>
          <p:cNvSpPr txBox="1"/>
          <p:nvPr/>
        </p:nvSpPr>
        <p:spPr>
          <a:xfrm>
            <a:off x="9323166" y="0"/>
            <a:ext cx="2881558" cy="338554"/>
          </a:xfrm>
          <a:prstGeom prst="rect">
            <a:avLst/>
          </a:prstGeom>
          <a:noFill/>
        </p:spPr>
        <p:txBody>
          <a:bodyPr wrap="none" rtlCol="0">
            <a:spAutoFit/>
          </a:bodyPr>
          <a:lstStyle/>
          <a:p>
            <a:r>
              <a:rPr lang="en-US" sz="1600" dirty="0">
                <a:solidFill>
                  <a:srgbClr val="FF0000"/>
                </a:solidFill>
                <a:latin typeface="Calibri"/>
                <a:cs typeface="Calibri"/>
              </a:rPr>
              <a:t>Demo 4: ROBOTICS – </a:t>
            </a:r>
            <a:r>
              <a:rPr lang="en-US" sz="1600" dirty="0" err="1">
                <a:solidFill>
                  <a:srgbClr val="FF0000"/>
                </a:solidFill>
                <a:latin typeface="Calibri"/>
                <a:cs typeface="Calibri"/>
                <a:hlinkClick r:id="rId9"/>
              </a:rPr>
              <a:t>laundry.avi</a:t>
            </a:r>
            <a:endParaRPr lang="en-US" sz="1600" dirty="0">
              <a:solidFill>
                <a:srgbClr val="FF0000"/>
              </a:solidFill>
              <a:latin typeface="Calibri"/>
              <a:cs typeface="Calibri"/>
            </a:endParaRPr>
          </a:p>
        </p:txBody>
      </p:sp>
      <p:sp>
        <p:nvSpPr>
          <p:cNvPr id="14" name="TextBox 13"/>
          <p:cNvSpPr txBox="1"/>
          <p:nvPr/>
        </p:nvSpPr>
        <p:spPr>
          <a:xfrm>
            <a:off x="9311755" y="279400"/>
            <a:ext cx="2909001" cy="338554"/>
          </a:xfrm>
          <a:prstGeom prst="rect">
            <a:avLst/>
          </a:prstGeom>
          <a:noFill/>
        </p:spPr>
        <p:txBody>
          <a:bodyPr wrap="none" rtlCol="0">
            <a:spAutoFit/>
          </a:bodyPr>
          <a:lstStyle/>
          <a:p>
            <a:r>
              <a:rPr lang="en-US" sz="1600" dirty="0">
                <a:solidFill>
                  <a:srgbClr val="FF0000"/>
                </a:solidFill>
                <a:latin typeface="Calibri"/>
                <a:cs typeface="Calibri"/>
              </a:rPr>
              <a:t>Demo 5: ROBOTICS – </a:t>
            </a:r>
            <a:r>
              <a:rPr lang="en-US" sz="1600" dirty="0" err="1">
                <a:solidFill>
                  <a:srgbClr val="FF0000"/>
                </a:solidFill>
                <a:latin typeface="Calibri"/>
                <a:cs typeface="Calibri"/>
                <a:hlinkClick r:id="rId10"/>
              </a:rPr>
              <a:t>petman.avi</a:t>
            </a:r>
            <a:endParaRPr lang="en-US" sz="1600" dirty="0">
              <a:solidFill>
                <a:srgbClr val="FF0000"/>
              </a:solidFill>
              <a:latin typeface="Calibri"/>
              <a:cs typeface="Calibri"/>
            </a:endParaRPr>
          </a:p>
        </p:txBody>
      </p:sp>
    </p:spTree>
    <p:custDataLst>
      <p:tags r:id="rId1"/>
    </p:custData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a:t>Logic</a:t>
            </a:r>
          </a:p>
        </p:txBody>
      </p:sp>
      <p:sp>
        <p:nvSpPr>
          <p:cNvPr id="19459" name="Rectangle 3"/>
          <p:cNvSpPr>
            <a:spLocks noGrp="1" noChangeArrowheads="1"/>
          </p:cNvSpPr>
          <p:nvPr>
            <p:ph type="body" idx="1"/>
          </p:nvPr>
        </p:nvSpPr>
        <p:spPr>
          <a:xfrm>
            <a:off x="914400" y="1600201"/>
            <a:ext cx="6299200" cy="4525963"/>
          </a:xfrm>
        </p:spPr>
        <p:txBody>
          <a:bodyPr/>
          <a:lstStyle/>
          <a:p>
            <a:pPr eaLnBrk="1" hangingPunct="1"/>
            <a:r>
              <a:rPr lang="en-US" dirty="0"/>
              <a:t>Logical systems</a:t>
            </a:r>
          </a:p>
          <a:p>
            <a:pPr lvl="1" eaLnBrk="1" hangingPunct="1"/>
            <a:r>
              <a:rPr lang="en-US" dirty="0"/>
              <a:t>Theorem </a:t>
            </a:r>
            <a:r>
              <a:rPr lang="en-US" dirty="0" err="1"/>
              <a:t>provers</a:t>
            </a:r>
            <a:endParaRPr lang="en-US" dirty="0"/>
          </a:p>
          <a:p>
            <a:pPr lvl="1" eaLnBrk="1" hangingPunct="1"/>
            <a:r>
              <a:rPr lang="en-US" dirty="0"/>
              <a:t>NASA fault diagnosis</a:t>
            </a:r>
          </a:p>
          <a:p>
            <a:pPr lvl="1" eaLnBrk="1" hangingPunct="1"/>
            <a:r>
              <a:rPr lang="en-US" dirty="0"/>
              <a:t>Question answering</a:t>
            </a:r>
          </a:p>
          <a:p>
            <a:pPr lvl="1" eaLnBrk="1" hangingPunct="1"/>
            <a:endParaRPr lang="en-US" dirty="0"/>
          </a:p>
          <a:p>
            <a:pPr eaLnBrk="1" hangingPunct="1"/>
            <a:r>
              <a:rPr lang="en-US" dirty="0"/>
              <a:t>Methods:</a:t>
            </a:r>
          </a:p>
          <a:p>
            <a:pPr lvl="1" eaLnBrk="1" hangingPunct="1"/>
            <a:r>
              <a:rPr lang="en-US" dirty="0"/>
              <a:t>Deduction systems</a:t>
            </a:r>
          </a:p>
          <a:p>
            <a:pPr lvl="1" eaLnBrk="1" hangingPunct="1"/>
            <a:r>
              <a:rPr lang="en-US" dirty="0"/>
              <a:t>Constraint satisfaction</a:t>
            </a:r>
          </a:p>
          <a:p>
            <a:pPr lvl="1" eaLnBrk="1" hangingPunct="1"/>
            <a:r>
              <a:rPr lang="en-US" dirty="0"/>
              <a:t>Satisfiability solvers (huge advances!)</a:t>
            </a:r>
          </a:p>
        </p:txBody>
      </p:sp>
      <p:pic>
        <p:nvPicPr>
          <p:cNvPr id="19460" name="Picture 4"/>
          <p:cNvPicPr>
            <a:picLocks noChangeAspect="1" noChangeArrowheads="1"/>
          </p:cNvPicPr>
          <p:nvPr/>
        </p:nvPicPr>
        <p:blipFill>
          <a:blip r:embed="rId3" cstate="print"/>
          <a:srcRect r="15189"/>
          <a:stretch>
            <a:fillRect/>
          </a:stretch>
        </p:blipFill>
        <p:spPr bwMode="auto">
          <a:xfrm>
            <a:off x="7213600" y="1803401"/>
            <a:ext cx="3905251" cy="4067175"/>
          </a:xfrm>
          <a:prstGeom prst="rect">
            <a:avLst/>
          </a:prstGeom>
          <a:noFill/>
          <a:ln w="9525">
            <a:noFill/>
            <a:miter lim="800000"/>
            <a:headEnd/>
            <a:tailEnd/>
          </a:ln>
        </p:spPr>
      </p:pic>
      <p:sp>
        <p:nvSpPr>
          <p:cNvPr id="19461" name="Text Box 5"/>
          <p:cNvSpPr txBox="1">
            <a:spLocks noChangeArrowheads="1"/>
          </p:cNvSpPr>
          <p:nvPr/>
        </p:nvSpPr>
        <p:spPr bwMode="auto">
          <a:xfrm>
            <a:off x="8483600" y="6477001"/>
            <a:ext cx="2286000" cy="318098"/>
          </a:xfrm>
          <a:prstGeom prst="rect">
            <a:avLst/>
          </a:prstGeom>
          <a:noFill/>
          <a:ln w="9525">
            <a:noFill/>
            <a:miter lim="800000"/>
            <a:headEnd/>
            <a:tailEnd/>
          </a:ln>
        </p:spPr>
        <p:txBody>
          <a:bodyPr lIns="91439" tIns="45719" rIns="91439" bIns="45719">
            <a:spAutoFit/>
          </a:bodyPr>
          <a:lstStyle/>
          <a:p>
            <a:pPr>
              <a:spcBef>
                <a:spcPct val="50000"/>
              </a:spcBef>
            </a:pPr>
            <a:r>
              <a:rPr lang="en-US" sz="1467" dirty="0">
                <a:latin typeface="Calibri"/>
                <a:cs typeface="Calibri"/>
              </a:rPr>
              <a:t>Image from Bart Selman</a:t>
            </a:r>
          </a:p>
        </p:txBody>
      </p:sp>
      <p:sp>
        <p:nvSpPr>
          <p:cNvPr id="2" name="Footer Placeholder 1">
            <a:extLst>
              <a:ext uri="{FF2B5EF4-FFF2-40B4-BE49-F238E27FC236}">
                <a16:creationId xmlns:a16="http://schemas.microsoft.com/office/drawing/2014/main" id="{5879877C-D65D-06F5-BC77-36CFF172C429}"/>
              </a:ext>
            </a:extLst>
          </p:cNvPr>
          <p:cNvSpPr>
            <a:spLocks noGrp="1"/>
          </p:cNvSpPr>
          <p:nvPr>
            <p:ph type="ftr" sz="quarter" idx="11"/>
          </p:nvPr>
        </p:nvSpPr>
        <p:spPr>
          <a:xfrm>
            <a:off x="3399621" y="6310312"/>
            <a:ext cx="4114800" cy="365125"/>
          </a:xfrm>
        </p:spPr>
        <p:txBody>
          <a:bodyPr/>
          <a:lstStyle/>
          <a:p>
            <a:r>
              <a:rPr lang="en-US"/>
              <a:t>Courtesy: Pieter Abbeel</a:t>
            </a:r>
            <a:endParaRPr lang="en-US" dirty="0"/>
          </a:p>
        </p:txBody>
      </p:sp>
    </p:spTree>
    <p:custDataLst>
      <p:tags r:id="rId1"/>
    </p:custData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Rectangle 2"/>
          <p:cNvSpPr>
            <a:spLocks noGrp="1" noChangeArrowheads="1"/>
          </p:cNvSpPr>
          <p:nvPr>
            <p:ph type="title"/>
            <p:custDataLst>
              <p:tags r:id="rId2"/>
            </p:custDataLst>
          </p:nvPr>
        </p:nvSpPr>
        <p:spPr/>
        <p:txBody>
          <a:bodyPr/>
          <a:lstStyle/>
          <a:p>
            <a:pPr eaLnBrk="1" hangingPunct="1"/>
            <a:r>
              <a:rPr lang="en-US"/>
              <a:t>Game Playing</a:t>
            </a:r>
          </a:p>
        </p:txBody>
      </p:sp>
      <p:sp>
        <p:nvSpPr>
          <p:cNvPr id="551939" name="Rectangle 3"/>
          <p:cNvSpPr>
            <a:spLocks noGrp="1" noChangeArrowheads="1"/>
          </p:cNvSpPr>
          <p:nvPr>
            <p:ph type="body" idx="1"/>
            <p:custDataLst>
              <p:tags r:id="rId3"/>
            </p:custDataLst>
          </p:nvPr>
        </p:nvSpPr>
        <p:spPr>
          <a:xfrm>
            <a:off x="406400" y="1295401"/>
            <a:ext cx="11379200" cy="4729164"/>
          </a:xfrm>
        </p:spPr>
        <p:txBody>
          <a:bodyPr>
            <a:normAutofit fontScale="77500" lnSpcReduction="20000"/>
          </a:bodyPr>
          <a:lstStyle/>
          <a:p>
            <a:pPr eaLnBrk="1" hangingPunct="1">
              <a:lnSpc>
                <a:spcPct val="80000"/>
              </a:lnSpc>
            </a:pPr>
            <a:r>
              <a:rPr lang="en-US" sz="2000" dirty="0"/>
              <a:t>Classic Moment: May, '97: Deep Blue vs. Kasparov</a:t>
            </a:r>
          </a:p>
          <a:p>
            <a:pPr lvl="1" eaLnBrk="1" hangingPunct="1">
              <a:lnSpc>
                <a:spcPct val="80000"/>
              </a:lnSpc>
            </a:pPr>
            <a:r>
              <a:rPr lang="en-US" sz="1867" dirty="0"/>
              <a:t>First match won against world champion</a:t>
            </a:r>
          </a:p>
          <a:p>
            <a:pPr lvl="1" eaLnBrk="1" hangingPunct="1">
              <a:lnSpc>
                <a:spcPct val="80000"/>
              </a:lnSpc>
            </a:pPr>
            <a:r>
              <a:rPr lang="en-US" sz="1867" dirty="0"/>
              <a:t>“Intelligent creative” play</a:t>
            </a:r>
          </a:p>
          <a:p>
            <a:pPr lvl="1" eaLnBrk="1" hangingPunct="1">
              <a:lnSpc>
                <a:spcPct val="80000"/>
              </a:lnSpc>
            </a:pPr>
            <a:r>
              <a:rPr lang="en-US" sz="1867" dirty="0"/>
              <a:t>200 million board positions per second</a:t>
            </a:r>
          </a:p>
          <a:p>
            <a:pPr lvl="1" eaLnBrk="1" hangingPunct="1">
              <a:lnSpc>
                <a:spcPct val="80000"/>
              </a:lnSpc>
            </a:pPr>
            <a:r>
              <a:rPr lang="en-US" sz="1867" dirty="0"/>
              <a:t>Humans understood 99.9 of Deep Blue's moves</a:t>
            </a:r>
          </a:p>
          <a:p>
            <a:pPr lvl="1" eaLnBrk="1" hangingPunct="1">
              <a:lnSpc>
                <a:spcPct val="80000"/>
              </a:lnSpc>
            </a:pPr>
            <a:r>
              <a:rPr lang="en-US" sz="1867" dirty="0"/>
              <a:t>Can do about the same now with a PC cluster</a:t>
            </a:r>
          </a:p>
          <a:p>
            <a:pPr eaLnBrk="1" hangingPunct="1">
              <a:lnSpc>
                <a:spcPct val="80000"/>
              </a:lnSpc>
            </a:pPr>
            <a:endParaRPr lang="en-US" sz="1067" dirty="0"/>
          </a:p>
          <a:p>
            <a:pPr eaLnBrk="1" hangingPunct="1">
              <a:lnSpc>
                <a:spcPct val="80000"/>
              </a:lnSpc>
              <a:buSzPts val="100"/>
            </a:pPr>
            <a:r>
              <a:rPr lang="en-US" sz="2000" dirty="0">
                <a:solidFill>
                  <a:schemeClr val="tx1">
                    <a:alpha val="0"/>
                  </a:schemeClr>
                </a:solidFill>
              </a:rPr>
              <a:t>Open question:</a:t>
            </a:r>
          </a:p>
          <a:p>
            <a:pPr lvl="1" eaLnBrk="1" hangingPunct="1">
              <a:lnSpc>
                <a:spcPct val="80000"/>
              </a:lnSpc>
              <a:buSzPts val="100"/>
            </a:pPr>
            <a:r>
              <a:rPr lang="en-US" sz="1867" dirty="0">
                <a:solidFill>
                  <a:schemeClr val="tx1">
                    <a:alpha val="0"/>
                  </a:schemeClr>
                </a:solidFill>
              </a:rPr>
              <a:t>How does human cognition deal with the</a:t>
            </a:r>
          </a:p>
          <a:p>
            <a:pPr lvl="1" eaLnBrk="1" hangingPunct="1">
              <a:lnSpc>
                <a:spcPct val="80000"/>
              </a:lnSpc>
              <a:buSzPts val="100"/>
              <a:buFont typeface="Wingdings" pitchFamily="2" charset="2"/>
              <a:buNone/>
            </a:pPr>
            <a:r>
              <a:rPr lang="en-US" sz="1867" dirty="0">
                <a:solidFill>
                  <a:schemeClr val="tx1">
                    <a:alpha val="0"/>
                  </a:schemeClr>
                </a:solidFill>
              </a:rPr>
              <a:t>	search space explosion of chess?</a:t>
            </a:r>
          </a:p>
          <a:p>
            <a:pPr lvl="1" eaLnBrk="1" hangingPunct="1">
              <a:lnSpc>
                <a:spcPct val="80000"/>
              </a:lnSpc>
              <a:buSzPts val="100"/>
            </a:pPr>
            <a:r>
              <a:rPr lang="en-US" sz="1867" dirty="0">
                <a:solidFill>
                  <a:schemeClr val="tx1">
                    <a:alpha val="0"/>
                  </a:schemeClr>
                </a:solidFill>
              </a:rPr>
              <a:t>Or: how can humans compete with computers at all??</a:t>
            </a:r>
          </a:p>
          <a:p>
            <a:pPr eaLnBrk="1" hangingPunct="1">
              <a:lnSpc>
                <a:spcPct val="80000"/>
              </a:lnSpc>
            </a:pPr>
            <a:endParaRPr lang="en-US" sz="1067" dirty="0"/>
          </a:p>
          <a:p>
            <a:pPr eaLnBrk="1" hangingPunct="1">
              <a:lnSpc>
                <a:spcPct val="80000"/>
              </a:lnSpc>
              <a:buSzPts val="100"/>
            </a:pPr>
            <a:r>
              <a:rPr lang="en-US" sz="2000" dirty="0">
                <a:solidFill>
                  <a:schemeClr val="tx1">
                    <a:alpha val="0"/>
                  </a:schemeClr>
                </a:solidFill>
              </a:rPr>
              <a:t>1996: Kasparov Beats Deep Blue</a:t>
            </a:r>
          </a:p>
          <a:p>
            <a:pPr eaLnBrk="1" hangingPunct="1">
              <a:lnSpc>
                <a:spcPct val="80000"/>
              </a:lnSpc>
              <a:buSzPts val="100"/>
              <a:buFont typeface="Wingdings" pitchFamily="2" charset="2"/>
              <a:buNone/>
            </a:pPr>
            <a:r>
              <a:rPr lang="en-US" sz="1867" dirty="0">
                <a:solidFill>
                  <a:schemeClr val="tx1">
                    <a:alpha val="0"/>
                  </a:schemeClr>
                </a:solidFill>
              </a:rPr>
              <a:t>	“I could feel --- I could smell --- a new kind of intelligence across the table.”</a:t>
            </a:r>
          </a:p>
          <a:p>
            <a:pPr eaLnBrk="1" hangingPunct="1">
              <a:lnSpc>
                <a:spcPct val="80000"/>
              </a:lnSpc>
            </a:pPr>
            <a:endParaRPr lang="en-US" sz="1067" dirty="0"/>
          </a:p>
          <a:p>
            <a:pPr eaLnBrk="1" hangingPunct="1">
              <a:lnSpc>
                <a:spcPct val="80000"/>
              </a:lnSpc>
              <a:buSzPts val="100"/>
            </a:pPr>
            <a:r>
              <a:rPr lang="en-US" sz="2000" dirty="0">
                <a:solidFill>
                  <a:schemeClr val="tx1">
                    <a:alpha val="0"/>
                  </a:schemeClr>
                </a:solidFill>
              </a:rPr>
              <a:t>1997: Deep Blue Beats Kasparov</a:t>
            </a:r>
          </a:p>
          <a:p>
            <a:pPr>
              <a:lnSpc>
                <a:spcPct val="80000"/>
              </a:lnSpc>
              <a:buSzPts val="100"/>
              <a:buNone/>
            </a:pPr>
            <a:r>
              <a:rPr lang="en-US" sz="2000" b="1" dirty="0">
                <a:solidFill>
                  <a:schemeClr val="tx1">
                    <a:alpha val="0"/>
                  </a:schemeClr>
                </a:solidFill>
              </a:rPr>
              <a:t>	</a:t>
            </a:r>
            <a:r>
              <a:rPr lang="en-US" sz="1867" dirty="0">
                <a:solidFill>
                  <a:schemeClr val="tx1">
                    <a:alpha val="0"/>
                  </a:schemeClr>
                </a:solidFill>
              </a:rPr>
              <a:t>“Deep Blue hasn't proven anything.”</a:t>
            </a:r>
            <a:br>
              <a:rPr lang="en-US" sz="1867" dirty="0">
                <a:solidFill>
                  <a:schemeClr val="tx1">
                    <a:alpha val="0"/>
                  </a:schemeClr>
                </a:solidFill>
              </a:rPr>
            </a:br>
            <a:endParaRPr lang="en-US" sz="533" dirty="0">
              <a:solidFill>
                <a:schemeClr val="tx1">
                  <a:alpha val="0"/>
                </a:schemeClr>
              </a:solidFill>
            </a:endParaRPr>
          </a:p>
          <a:p>
            <a:pPr eaLnBrk="1" hangingPunct="1">
              <a:lnSpc>
                <a:spcPct val="80000"/>
              </a:lnSpc>
              <a:buSzPts val="100"/>
            </a:pPr>
            <a:r>
              <a:rPr lang="en-US" sz="2000" dirty="0">
                <a:solidFill>
                  <a:schemeClr val="tx1">
                    <a:alpha val="0"/>
                  </a:schemeClr>
                </a:solidFill>
              </a:rPr>
              <a:t>Huge game-playing advances recently, e.g. in Go!</a:t>
            </a:r>
          </a:p>
          <a:p>
            <a:pPr marL="0" indent="0">
              <a:lnSpc>
                <a:spcPct val="120000"/>
              </a:lnSpc>
              <a:buSzPts val="100"/>
              <a:buNone/>
            </a:pPr>
            <a:r>
              <a:rPr lang="en-US" sz="2000" dirty="0">
                <a:solidFill>
                  <a:schemeClr val="tx1">
                    <a:alpha val="0"/>
                  </a:schemeClr>
                </a:solidFill>
              </a:rPr>
              <a:t>     I</a:t>
            </a:r>
            <a:r>
              <a:rPr lang="en-US" sz="2000" b="1" dirty="0">
                <a:solidFill>
                  <a:schemeClr val="tx1">
                    <a:alpha val="0"/>
                  </a:schemeClr>
                </a:solidFill>
              </a:rPr>
              <a:t>n March 2016, it beat Lee Sedol in a five-game match, the first time a computer Go program has beaten a 9-dan professional without handicap</a:t>
            </a:r>
          </a:p>
          <a:p>
            <a:pPr eaLnBrk="1" hangingPunct="1">
              <a:lnSpc>
                <a:spcPct val="80000"/>
              </a:lnSpc>
            </a:pPr>
            <a:endParaRPr lang="en-US" sz="2000" dirty="0"/>
          </a:p>
          <a:p>
            <a:pPr eaLnBrk="1" hangingPunct="1">
              <a:lnSpc>
                <a:spcPct val="80000"/>
              </a:lnSpc>
            </a:pPr>
            <a:endParaRPr lang="en-US" sz="2000" dirty="0"/>
          </a:p>
          <a:p>
            <a:pPr eaLnBrk="1" hangingPunct="1">
              <a:lnSpc>
                <a:spcPct val="80000"/>
              </a:lnSpc>
            </a:pPr>
            <a:endParaRPr lang="en-US" sz="1867" dirty="0"/>
          </a:p>
        </p:txBody>
      </p:sp>
      <p:sp>
        <p:nvSpPr>
          <p:cNvPr id="20484" name="Text Box 4"/>
          <p:cNvSpPr txBox="1">
            <a:spLocks noChangeArrowheads="1"/>
          </p:cNvSpPr>
          <p:nvPr>
            <p:custDataLst>
              <p:tags r:id="rId4"/>
            </p:custDataLst>
          </p:nvPr>
        </p:nvSpPr>
        <p:spPr bwMode="auto">
          <a:xfrm>
            <a:off x="4064000" y="6477000"/>
            <a:ext cx="4724400" cy="297452"/>
          </a:xfrm>
          <a:prstGeom prst="rect">
            <a:avLst/>
          </a:prstGeom>
          <a:noFill/>
          <a:ln w="9525">
            <a:noFill/>
            <a:miter lim="800000"/>
            <a:headEnd/>
            <a:tailEnd/>
          </a:ln>
        </p:spPr>
        <p:txBody>
          <a:bodyPr lIns="91439" tIns="45719" rIns="91439" bIns="45719">
            <a:spAutoFit/>
          </a:bodyPr>
          <a:lstStyle/>
          <a:p>
            <a:pPr>
              <a:spcBef>
                <a:spcPct val="50000"/>
              </a:spcBef>
            </a:pPr>
            <a:r>
              <a:rPr lang="en-US" sz="1333" dirty="0"/>
              <a:t>Text from Bart Selman, image from IBM’s Deep Blue pages</a:t>
            </a:r>
          </a:p>
        </p:txBody>
      </p:sp>
      <p:pic>
        <p:nvPicPr>
          <p:cNvPr id="20485" name="Picture 6" descr="Image_9"/>
          <p:cNvPicPr>
            <a:picLocks noChangeAspect="1" noChangeArrowheads="1"/>
          </p:cNvPicPr>
          <p:nvPr>
            <p:custDataLst>
              <p:tags r:id="rId5"/>
            </p:custDataLst>
          </p:nvPr>
        </p:nvPicPr>
        <p:blipFill>
          <a:blip r:embed="rId8" cstate="print"/>
          <a:srcRect l="7556" r="31995"/>
          <a:stretch>
            <a:fillRect/>
          </a:stretch>
        </p:blipFill>
        <p:spPr bwMode="auto">
          <a:xfrm>
            <a:off x="6337301" y="1323976"/>
            <a:ext cx="2298700" cy="2511425"/>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2106533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Introducing Campuswire V2!. We've spent the past few months making… | by  Brian Aubrey Smith | Campuswire | Medium">
            <a:extLst>
              <a:ext uri="{FF2B5EF4-FFF2-40B4-BE49-F238E27FC236}">
                <a16:creationId xmlns:a16="http://schemas.microsoft.com/office/drawing/2014/main" id="{B873A9FF-9AED-1946-CC07-92E40300A3DC}"/>
              </a:ext>
            </a:extLst>
          </p:cNvPr>
          <p:cNvPicPr>
            <a:picLocks noChangeAspect="1" noChangeArrowheads="1"/>
          </p:cNvPicPr>
          <p:nvPr>
            <p:custDataLst>
              <p:tags r:id="rId2"/>
            </p:custDataLst>
          </p:nvPr>
        </p:nvPicPr>
        <p:blipFill>
          <a:blip r:embed="rId13">
            <a:extLst>
              <a:ext uri="{28A0092B-C50C-407E-A947-70E740481C1C}">
                <a14:useLocalDpi xmlns:a14="http://schemas.microsoft.com/office/drawing/2010/main" val="0"/>
              </a:ext>
            </a:extLst>
          </a:blip>
          <a:srcRect/>
          <a:stretch>
            <a:fillRect/>
          </a:stretch>
        </p:blipFill>
        <p:spPr bwMode="auto">
          <a:xfrm>
            <a:off x="1533525" y="4595498"/>
            <a:ext cx="4371975" cy="20368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E5B925C-EE11-EC4B-C628-F2CCA673E096}"/>
              </a:ext>
            </a:extLst>
          </p:cNvPr>
          <p:cNvSpPr>
            <a:spLocks noGrp="1"/>
          </p:cNvSpPr>
          <p:nvPr>
            <p:ph type="title"/>
            <p:custDataLst>
              <p:tags r:id="rId3"/>
            </p:custDataLst>
          </p:nvPr>
        </p:nvSpPr>
        <p:spPr/>
        <p:txBody>
          <a:bodyPr/>
          <a:lstStyle/>
          <a:p>
            <a:r>
              <a:rPr lang="en-US" dirty="0"/>
              <a:t>Course Website</a:t>
            </a:r>
          </a:p>
        </p:txBody>
      </p:sp>
      <p:sp>
        <p:nvSpPr>
          <p:cNvPr id="5" name="TextBox 4">
            <a:extLst>
              <a:ext uri="{FF2B5EF4-FFF2-40B4-BE49-F238E27FC236}">
                <a16:creationId xmlns:a16="http://schemas.microsoft.com/office/drawing/2014/main" id="{EE8F3157-BB61-29D2-5446-F4067061F1B5}"/>
              </a:ext>
            </a:extLst>
          </p:cNvPr>
          <p:cNvSpPr txBox="1"/>
          <p:nvPr>
            <p:custDataLst>
              <p:tags r:id="rId4"/>
            </p:custDataLst>
          </p:nvPr>
        </p:nvSpPr>
        <p:spPr>
          <a:xfrm>
            <a:off x="1609726" y="4438632"/>
            <a:ext cx="8534399" cy="461665"/>
          </a:xfrm>
          <a:prstGeom prst="rect">
            <a:avLst/>
          </a:prstGeom>
          <a:noFill/>
        </p:spPr>
        <p:txBody>
          <a:bodyPr wrap="square" rtlCol="0">
            <a:spAutoFit/>
          </a:bodyPr>
          <a:lstStyle/>
          <a:p>
            <a:pPr algn="ctr"/>
            <a:r>
              <a:rPr lang="en-US" sz="2400" b="1" dirty="0">
                <a:solidFill>
                  <a:schemeClr val="accent2"/>
                </a:solidFill>
              </a:rPr>
              <a:t>https://</a:t>
            </a:r>
            <a:r>
              <a:rPr lang="en-US" sz="2400" b="1" dirty="0" err="1">
                <a:solidFill>
                  <a:schemeClr val="accent2"/>
                </a:solidFill>
              </a:rPr>
              <a:t>campuswire.com</a:t>
            </a:r>
            <a:r>
              <a:rPr lang="en-US" sz="2400" b="1" dirty="0">
                <a:solidFill>
                  <a:schemeClr val="accent2"/>
                </a:solidFill>
              </a:rPr>
              <a:t>/c/G38B2595B/feed</a:t>
            </a:r>
          </a:p>
        </p:txBody>
      </p:sp>
      <p:cxnSp>
        <p:nvCxnSpPr>
          <p:cNvPr id="6" name="Straight Connector 5">
            <a:extLst>
              <a:ext uri="{FF2B5EF4-FFF2-40B4-BE49-F238E27FC236}">
                <a16:creationId xmlns:a16="http://schemas.microsoft.com/office/drawing/2014/main" id="{7BBFF2C1-83CB-2127-F0C0-6DC59954B58F}"/>
              </a:ext>
            </a:extLst>
          </p:cNvPr>
          <p:cNvCxnSpPr/>
          <p:nvPr>
            <p:custDataLst>
              <p:tags r:id="rId5"/>
            </p:custDataLst>
          </p:nvPr>
        </p:nvCxnSpPr>
        <p:spPr>
          <a:xfrm>
            <a:off x="2219325" y="3909697"/>
            <a:ext cx="7162800" cy="0"/>
          </a:xfrm>
          <a:prstGeom prst="line">
            <a:avLst/>
          </a:prstGeom>
          <a:ln w="762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5E6845D-217E-8670-DC3E-9FE18E24F53F}"/>
              </a:ext>
            </a:extLst>
          </p:cNvPr>
          <p:cNvSpPr txBox="1"/>
          <p:nvPr>
            <p:custDataLst>
              <p:tags r:id="rId6"/>
            </p:custDataLst>
          </p:nvPr>
        </p:nvSpPr>
        <p:spPr>
          <a:xfrm>
            <a:off x="1228725" y="2762232"/>
            <a:ext cx="9144000" cy="461665"/>
          </a:xfrm>
          <a:prstGeom prst="rect">
            <a:avLst/>
          </a:prstGeom>
          <a:noFill/>
        </p:spPr>
        <p:txBody>
          <a:bodyPr wrap="square" rtlCol="0">
            <a:spAutoFit/>
          </a:bodyPr>
          <a:lstStyle/>
          <a:p>
            <a:pPr algn="ctr"/>
            <a:r>
              <a:rPr lang="en-US" sz="2400" b="1" dirty="0">
                <a:solidFill>
                  <a:schemeClr val="accent2"/>
                </a:solidFill>
              </a:rPr>
              <a:t>https://umbc-cmsc471.github.io/fall2023-public/</a:t>
            </a:r>
          </a:p>
        </p:txBody>
      </p:sp>
      <p:sp>
        <p:nvSpPr>
          <p:cNvPr id="8" name="TextBox 7">
            <a:extLst>
              <a:ext uri="{FF2B5EF4-FFF2-40B4-BE49-F238E27FC236}">
                <a16:creationId xmlns:a16="http://schemas.microsoft.com/office/drawing/2014/main" id="{AA65931A-0D75-E0CA-65DE-1933D8AC5A20}"/>
              </a:ext>
            </a:extLst>
          </p:cNvPr>
          <p:cNvSpPr txBox="1"/>
          <p:nvPr>
            <p:custDataLst>
              <p:tags r:id="rId7"/>
            </p:custDataLst>
          </p:nvPr>
        </p:nvSpPr>
        <p:spPr>
          <a:xfrm>
            <a:off x="1533525" y="1471297"/>
            <a:ext cx="1981200" cy="1015663"/>
          </a:xfrm>
          <a:prstGeom prst="rect">
            <a:avLst/>
          </a:prstGeom>
          <a:noFill/>
        </p:spPr>
        <p:txBody>
          <a:bodyPr wrap="square" rtlCol="0">
            <a:spAutoFit/>
          </a:bodyPr>
          <a:lstStyle/>
          <a:p>
            <a:pPr algn="ctr"/>
            <a:r>
              <a:rPr lang="en-US" sz="6000" dirty="0">
                <a:latin typeface="Courier New" panose="02070309020205020404" pitchFamily="49" charset="0"/>
                <a:cs typeface="Courier New" panose="02070309020205020404" pitchFamily="49" charset="0"/>
              </a:rPr>
              <a:t>www</a:t>
            </a:r>
          </a:p>
        </p:txBody>
      </p:sp>
      <p:sp>
        <p:nvSpPr>
          <p:cNvPr id="9" name="TextBox 8">
            <a:extLst>
              <a:ext uri="{FF2B5EF4-FFF2-40B4-BE49-F238E27FC236}">
                <a16:creationId xmlns:a16="http://schemas.microsoft.com/office/drawing/2014/main" id="{E2F17453-F7D3-7E66-83B8-96FE4C82064C}"/>
              </a:ext>
            </a:extLst>
          </p:cNvPr>
          <p:cNvSpPr txBox="1"/>
          <p:nvPr>
            <p:custDataLst>
              <p:tags r:id="rId8"/>
            </p:custDataLst>
          </p:nvPr>
        </p:nvSpPr>
        <p:spPr>
          <a:xfrm>
            <a:off x="6471285" y="1467090"/>
            <a:ext cx="3364230" cy="1200329"/>
          </a:xfrm>
          <a:prstGeom prst="rect">
            <a:avLst/>
          </a:prstGeom>
          <a:noFill/>
        </p:spPr>
        <p:txBody>
          <a:bodyPr wrap="square" rtlCol="0">
            <a:spAutoFit/>
          </a:bodyPr>
          <a:lstStyle/>
          <a:p>
            <a:pPr algn="ctr"/>
            <a:r>
              <a:rPr lang="en-US" sz="2400" dirty="0"/>
              <a:t>Schedule, slides, assignments, readings, materials, syllabus here</a:t>
            </a:r>
          </a:p>
        </p:txBody>
      </p:sp>
      <p:sp>
        <p:nvSpPr>
          <p:cNvPr id="10" name="TextBox 9">
            <a:extLst>
              <a:ext uri="{FF2B5EF4-FFF2-40B4-BE49-F238E27FC236}">
                <a16:creationId xmlns:a16="http://schemas.microsoft.com/office/drawing/2014/main" id="{1F257E7C-DE9E-72ED-A462-5444E0B1E44F}"/>
              </a:ext>
            </a:extLst>
          </p:cNvPr>
          <p:cNvSpPr txBox="1"/>
          <p:nvPr>
            <p:custDataLst>
              <p:tags r:id="rId9"/>
            </p:custDataLst>
          </p:nvPr>
        </p:nvSpPr>
        <p:spPr>
          <a:xfrm>
            <a:off x="6653560" y="5029746"/>
            <a:ext cx="4004915" cy="1323439"/>
          </a:xfrm>
          <a:prstGeom prst="rect">
            <a:avLst/>
          </a:prstGeom>
          <a:noFill/>
        </p:spPr>
        <p:txBody>
          <a:bodyPr wrap="square" rtlCol="0">
            <a:spAutoFit/>
          </a:bodyPr>
          <a:lstStyle/>
          <a:p>
            <a:pPr marL="285750" indent="-285750">
              <a:buFont typeface="Arial" panose="020B0604020202020204" pitchFamily="34" charset="0"/>
              <a:buChar char="•"/>
            </a:pPr>
            <a:r>
              <a:rPr lang="en-US" sz="2000" b="1" dirty="0"/>
              <a:t>Course announcements, </a:t>
            </a:r>
            <a:r>
              <a:rPr lang="en-US" sz="2000" dirty="0"/>
              <a:t>Q&amp;A, discussion board here</a:t>
            </a:r>
          </a:p>
          <a:p>
            <a:pPr marL="285750" indent="-285750">
              <a:buFont typeface="Arial" panose="020B0604020202020204" pitchFamily="34" charset="0"/>
              <a:buChar char="•"/>
            </a:pPr>
            <a:r>
              <a:rPr lang="en-US" sz="2000" dirty="0"/>
              <a:t>No public code, follow posted rules and etiquette</a:t>
            </a:r>
          </a:p>
        </p:txBody>
      </p:sp>
      <p:sp>
        <p:nvSpPr>
          <p:cNvPr id="12" name="Footer Placeholder 11">
            <a:extLst>
              <a:ext uri="{FF2B5EF4-FFF2-40B4-BE49-F238E27FC236}">
                <a16:creationId xmlns:a16="http://schemas.microsoft.com/office/drawing/2014/main" id="{5950ADA9-918C-7BA3-5A3A-865A0BA1FDB8}"/>
              </a:ext>
            </a:extLst>
          </p:cNvPr>
          <p:cNvSpPr>
            <a:spLocks noGrp="1"/>
          </p:cNvSpPr>
          <p:nvPr>
            <p:ph type="ftr" sz="quarter" idx="11"/>
            <p:custDataLst>
              <p:tags r:id="rId10"/>
            </p:custDataLst>
          </p:nvPr>
        </p:nvSpPr>
        <p:spPr/>
        <p:txBody>
          <a:bodyPr/>
          <a:lstStyle/>
          <a:p>
            <a:endParaRPr lang="en-US"/>
          </a:p>
        </p:txBody>
      </p:sp>
      <p:sp>
        <p:nvSpPr>
          <p:cNvPr id="3" name="Oval 2">
            <a:extLst>
              <a:ext uri="{FF2B5EF4-FFF2-40B4-BE49-F238E27FC236}">
                <a16:creationId xmlns:a16="http://schemas.microsoft.com/office/drawing/2014/main" id="{D7951416-2228-4F4B-28F7-A2338E705E18}"/>
              </a:ext>
            </a:extLst>
          </p:cNvPr>
          <p:cNvSpPr/>
          <p:nvPr>
            <p:custDataLst>
              <p:tags r:id="rId11"/>
            </p:custDataLst>
          </p:nvPr>
        </p:nvSpPr>
        <p:spPr>
          <a:xfrm>
            <a:off x="9782780" y="4141492"/>
            <a:ext cx="1870244" cy="587949"/>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0000"/>
                </a:solidFill>
              </a:rPr>
              <a:t>This Week</a:t>
            </a:r>
          </a:p>
        </p:txBody>
      </p:sp>
    </p:spTree>
    <p:custDataLst>
      <p:tags r:id="rId1"/>
    </p:custDataLst>
    <p:extLst>
      <p:ext uri="{BB962C8B-B14F-4D97-AF65-F5344CB8AC3E}">
        <p14:creationId xmlns:p14="http://schemas.microsoft.com/office/powerpoint/2010/main" val="248620310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Rectangle 2"/>
          <p:cNvSpPr>
            <a:spLocks noGrp="1" noChangeArrowheads="1"/>
          </p:cNvSpPr>
          <p:nvPr>
            <p:ph type="title"/>
            <p:custDataLst>
              <p:tags r:id="rId2"/>
            </p:custDataLst>
          </p:nvPr>
        </p:nvSpPr>
        <p:spPr/>
        <p:txBody>
          <a:bodyPr/>
          <a:lstStyle/>
          <a:p>
            <a:pPr eaLnBrk="1" hangingPunct="1"/>
            <a:r>
              <a:rPr lang="en-US"/>
              <a:t>Game Playing</a:t>
            </a:r>
          </a:p>
        </p:txBody>
      </p:sp>
      <p:sp>
        <p:nvSpPr>
          <p:cNvPr id="551939" name="Rectangle 3"/>
          <p:cNvSpPr>
            <a:spLocks noGrp="1" noChangeArrowheads="1"/>
          </p:cNvSpPr>
          <p:nvPr>
            <p:ph type="body" idx="1"/>
            <p:custDataLst>
              <p:tags r:id="rId3"/>
            </p:custDataLst>
          </p:nvPr>
        </p:nvSpPr>
        <p:spPr>
          <a:xfrm>
            <a:off x="406400" y="1295401"/>
            <a:ext cx="11379200" cy="4729164"/>
          </a:xfrm>
        </p:spPr>
        <p:txBody>
          <a:bodyPr>
            <a:normAutofit fontScale="77500" lnSpcReduction="20000"/>
          </a:bodyPr>
          <a:lstStyle/>
          <a:p>
            <a:pPr eaLnBrk="1" hangingPunct="1">
              <a:lnSpc>
                <a:spcPct val="80000"/>
              </a:lnSpc>
            </a:pPr>
            <a:r>
              <a:rPr lang="en-US" sz="2000" dirty="0"/>
              <a:t>Classic Moment: May, '97: Deep Blue vs. Kasparov</a:t>
            </a:r>
          </a:p>
          <a:p>
            <a:pPr lvl="1" eaLnBrk="1" hangingPunct="1">
              <a:lnSpc>
                <a:spcPct val="80000"/>
              </a:lnSpc>
            </a:pPr>
            <a:r>
              <a:rPr lang="en-US" sz="1867" dirty="0"/>
              <a:t>First match won against world champion</a:t>
            </a:r>
          </a:p>
          <a:p>
            <a:pPr lvl="1" eaLnBrk="1" hangingPunct="1">
              <a:lnSpc>
                <a:spcPct val="80000"/>
              </a:lnSpc>
            </a:pPr>
            <a:r>
              <a:rPr lang="en-US" sz="1867" dirty="0"/>
              <a:t>“Intelligent creative” play</a:t>
            </a:r>
          </a:p>
          <a:p>
            <a:pPr lvl="1" eaLnBrk="1" hangingPunct="1">
              <a:lnSpc>
                <a:spcPct val="80000"/>
              </a:lnSpc>
            </a:pPr>
            <a:r>
              <a:rPr lang="en-US" sz="1867" dirty="0"/>
              <a:t>200 million board positions per second</a:t>
            </a:r>
          </a:p>
          <a:p>
            <a:pPr lvl="1" eaLnBrk="1" hangingPunct="1">
              <a:lnSpc>
                <a:spcPct val="80000"/>
              </a:lnSpc>
            </a:pPr>
            <a:r>
              <a:rPr lang="en-US" sz="1867" dirty="0"/>
              <a:t>Humans understood 99.9 of Deep Blue's moves</a:t>
            </a:r>
          </a:p>
          <a:p>
            <a:pPr lvl="1" eaLnBrk="1" hangingPunct="1">
              <a:lnSpc>
                <a:spcPct val="80000"/>
              </a:lnSpc>
            </a:pPr>
            <a:r>
              <a:rPr lang="en-US" sz="1867" dirty="0"/>
              <a:t>Can do about the same now with a PC cluster</a:t>
            </a:r>
          </a:p>
          <a:p>
            <a:pPr eaLnBrk="1" hangingPunct="1">
              <a:lnSpc>
                <a:spcPct val="80000"/>
              </a:lnSpc>
            </a:pPr>
            <a:endParaRPr lang="en-US" sz="1067" dirty="0"/>
          </a:p>
          <a:p>
            <a:pPr eaLnBrk="1" hangingPunct="1">
              <a:lnSpc>
                <a:spcPct val="80000"/>
              </a:lnSpc>
            </a:pPr>
            <a:r>
              <a:rPr lang="en-US" sz="2000" dirty="0"/>
              <a:t>Open question:</a:t>
            </a:r>
          </a:p>
          <a:p>
            <a:pPr lvl="1" eaLnBrk="1" hangingPunct="1">
              <a:lnSpc>
                <a:spcPct val="80000"/>
              </a:lnSpc>
            </a:pPr>
            <a:r>
              <a:rPr lang="en-US" sz="1867" dirty="0"/>
              <a:t>How does human cognition deal with the</a:t>
            </a:r>
          </a:p>
          <a:p>
            <a:pPr lvl="1" eaLnBrk="1" hangingPunct="1">
              <a:lnSpc>
                <a:spcPct val="80000"/>
              </a:lnSpc>
              <a:buFont typeface="Wingdings" pitchFamily="2" charset="2"/>
              <a:buNone/>
            </a:pPr>
            <a:r>
              <a:rPr lang="en-US" sz="1867" dirty="0"/>
              <a:t>	search space explosion of chess?</a:t>
            </a:r>
          </a:p>
          <a:p>
            <a:pPr lvl="1" eaLnBrk="1" hangingPunct="1">
              <a:lnSpc>
                <a:spcPct val="80000"/>
              </a:lnSpc>
            </a:pPr>
            <a:r>
              <a:rPr lang="en-US" sz="1867" dirty="0"/>
              <a:t>Or: how can humans compete with computers at all??</a:t>
            </a:r>
          </a:p>
          <a:p>
            <a:pPr eaLnBrk="1" hangingPunct="1">
              <a:lnSpc>
                <a:spcPct val="80000"/>
              </a:lnSpc>
            </a:pPr>
            <a:endParaRPr lang="en-US" sz="1067" dirty="0"/>
          </a:p>
          <a:p>
            <a:pPr eaLnBrk="1" hangingPunct="1">
              <a:lnSpc>
                <a:spcPct val="80000"/>
              </a:lnSpc>
              <a:buSzPts val="100"/>
            </a:pPr>
            <a:r>
              <a:rPr lang="en-US" sz="2000" dirty="0">
                <a:solidFill>
                  <a:schemeClr val="tx1">
                    <a:alpha val="0"/>
                  </a:schemeClr>
                </a:solidFill>
              </a:rPr>
              <a:t>1996: Kasparov Beats Deep Blue</a:t>
            </a:r>
          </a:p>
          <a:p>
            <a:pPr eaLnBrk="1" hangingPunct="1">
              <a:lnSpc>
                <a:spcPct val="80000"/>
              </a:lnSpc>
              <a:buSzPts val="100"/>
              <a:buFont typeface="Wingdings" pitchFamily="2" charset="2"/>
              <a:buNone/>
            </a:pPr>
            <a:r>
              <a:rPr lang="en-US" sz="1867" dirty="0">
                <a:solidFill>
                  <a:schemeClr val="tx1">
                    <a:alpha val="0"/>
                  </a:schemeClr>
                </a:solidFill>
              </a:rPr>
              <a:t>	“I could feel --- I could smell --- a new kind of intelligence across the table.”</a:t>
            </a:r>
          </a:p>
          <a:p>
            <a:pPr eaLnBrk="1" hangingPunct="1">
              <a:lnSpc>
                <a:spcPct val="80000"/>
              </a:lnSpc>
            </a:pPr>
            <a:endParaRPr lang="en-US" sz="1067" dirty="0"/>
          </a:p>
          <a:p>
            <a:pPr eaLnBrk="1" hangingPunct="1">
              <a:lnSpc>
                <a:spcPct val="80000"/>
              </a:lnSpc>
              <a:buSzPts val="100"/>
            </a:pPr>
            <a:r>
              <a:rPr lang="en-US" sz="2000" dirty="0">
                <a:solidFill>
                  <a:schemeClr val="tx1">
                    <a:alpha val="0"/>
                  </a:schemeClr>
                </a:solidFill>
              </a:rPr>
              <a:t>1997: Deep Blue Beats Kasparov</a:t>
            </a:r>
          </a:p>
          <a:p>
            <a:pPr>
              <a:lnSpc>
                <a:spcPct val="80000"/>
              </a:lnSpc>
              <a:buSzPts val="100"/>
              <a:buNone/>
            </a:pPr>
            <a:r>
              <a:rPr lang="en-US" sz="2000" b="1" dirty="0">
                <a:solidFill>
                  <a:schemeClr val="tx1">
                    <a:alpha val="0"/>
                  </a:schemeClr>
                </a:solidFill>
              </a:rPr>
              <a:t>	</a:t>
            </a:r>
            <a:r>
              <a:rPr lang="en-US" sz="1867" dirty="0">
                <a:solidFill>
                  <a:schemeClr val="tx1">
                    <a:alpha val="0"/>
                  </a:schemeClr>
                </a:solidFill>
              </a:rPr>
              <a:t>“Deep Blue hasn't proven anything.”</a:t>
            </a:r>
            <a:br>
              <a:rPr lang="en-US" sz="1867" dirty="0">
                <a:solidFill>
                  <a:schemeClr val="tx1">
                    <a:alpha val="0"/>
                  </a:schemeClr>
                </a:solidFill>
              </a:rPr>
            </a:br>
            <a:endParaRPr lang="en-US" sz="533" dirty="0">
              <a:solidFill>
                <a:schemeClr val="tx1">
                  <a:alpha val="0"/>
                </a:schemeClr>
              </a:solidFill>
            </a:endParaRPr>
          </a:p>
          <a:p>
            <a:pPr eaLnBrk="1" hangingPunct="1">
              <a:lnSpc>
                <a:spcPct val="80000"/>
              </a:lnSpc>
              <a:buSzPts val="100"/>
            </a:pPr>
            <a:r>
              <a:rPr lang="en-US" sz="2000" dirty="0">
                <a:solidFill>
                  <a:schemeClr val="tx1">
                    <a:alpha val="0"/>
                  </a:schemeClr>
                </a:solidFill>
              </a:rPr>
              <a:t>Huge game-playing advances recently, e.g. in Go!</a:t>
            </a:r>
          </a:p>
          <a:p>
            <a:pPr marL="0" indent="0">
              <a:lnSpc>
                <a:spcPct val="120000"/>
              </a:lnSpc>
              <a:buSzPts val="100"/>
              <a:buNone/>
            </a:pPr>
            <a:r>
              <a:rPr lang="en-US" sz="2000" dirty="0">
                <a:solidFill>
                  <a:schemeClr val="tx1">
                    <a:alpha val="0"/>
                  </a:schemeClr>
                </a:solidFill>
              </a:rPr>
              <a:t>     I</a:t>
            </a:r>
            <a:r>
              <a:rPr lang="en-US" sz="2000" b="1" dirty="0">
                <a:solidFill>
                  <a:schemeClr val="tx1">
                    <a:alpha val="0"/>
                  </a:schemeClr>
                </a:solidFill>
              </a:rPr>
              <a:t>n March 2016, it beat Lee Sedol in a five-game match, the first time a computer Go program has beaten a 9-dan professional without handicap</a:t>
            </a:r>
          </a:p>
          <a:p>
            <a:pPr eaLnBrk="1" hangingPunct="1">
              <a:lnSpc>
                <a:spcPct val="80000"/>
              </a:lnSpc>
            </a:pPr>
            <a:endParaRPr lang="en-US" sz="2000" dirty="0"/>
          </a:p>
          <a:p>
            <a:pPr eaLnBrk="1" hangingPunct="1">
              <a:lnSpc>
                <a:spcPct val="80000"/>
              </a:lnSpc>
            </a:pPr>
            <a:endParaRPr lang="en-US" sz="2000" dirty="0"/>
          </a:p>
          <a:p>
            <a:pPr eaLnBrk="1" hangingPunct="1">
              <a:lnSpc>
                <a:spcPct val="80000"/>
              </a:lnSpc>
            </a:pPr>
            <a:endParaRPr lang="en-US" sz="1867" dirty="0"/>
          </a:p>
        </p:txBody>
      </p:sp>
      <p:sp>
        <p:nvSpPr>
          <p:cNvPr id="20484" name="Text Box 4"/>
          <p:cNvSpPr txBox="1">
            <a:spLocks noChangeArrowheads="1"/>
          </p:cNvSpPr>
          <p:nvPr>
            <p:custDataLst>
              <p:tags r:id="rId4"/>
            </p:custDataLst>
          </p:nvPr>
        </p:nvSpPr>
        <p:spPr bwMode="auto">
          <a:xfrm>
            <a:off x="4064000" y="6477000"/>
            <a:ext cx="4724400" cy="297452"/>
          </a:xfrm>
          <a:prstGeom prst="rect">
            <a:avLst/>
          </a:prstGeom>
          <a:noFill/>
          <a:ln w="9525">
            <a:noFill/>
            <a:miter lim="800000"/>
            <a:headEnd/>
            <a:tailEnd/>
          </a:ln>
        </p:spPr>
        <p:txBody>
          <a:bodyPr lIns="91439" tIns="45719" rIns="91439" bIns="45719">
            <a:spAutoFit/>
          </a:bodyPr>
          <a:lstStyle/>
          <a:p>
            <a:pPr>
              <a:spcBef>
                <a:spcPct val="50000"/>
              </a:spcBef>
            </a:pPr>
            <a:r>
              <a:rPr lang="en-US" sz="1333" dirty="0"/>
              <a:t>Text from Bart Selman, image from IBM’s Deep Blue pages</a:t>
            </a:r>
          </a:p>
        </p:txBody>
      </p:sp>
      <p:pic>
        <p:nvPicPr>
          <p:cNvPr id="20485" name="Picture 6" descr="Image_9"/>
          <p:cNvPicPr>
            <a:picLocks noChangeAspect="1" noChangeArrowheads="1"/>
          </p:cNvPicPr>
          <p:nvPr>
            <p:custDataLst>
              <p:tags r:id="rId5"/>
            </p:custDataLst>
          </p:nvPr>
        </p:nvPicPr>
        <p:blipFill>
          <a:blip r:embed="rId8" cstate="print"/>
          <a:srcRect l="7556" r="31995"/>
          <a:stretch>
            <a:fillRect/>
          </a:stretch>
        </p:blipFill>
        <p:spPr bwMode="auto">
          <a:xfrm>
            <a:off x="6337301" y="1323976"/>
            <a:ext cx="2298700" cy="2511425"/>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28435082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Rectangle 2"/>
          <p:cNvSpPr>
            <a:spLocks noGrp="1" noChangeArrowheads="1"/>
          </p:cNvSpPr>
          <p:nvPr>
            <p:ph type="title"/>
            <p:custDataLst>
              <p:tags r:id="rId2"/>
            </p:custDataLst>
          </p:nvPr>
        </p:nvSpPr>
        <p:spPr/>
        <p:txBody>
          <a:bodyPr/>
          <a:lstStyle/>
          <a:p>
            <a:pPr eaLnBrk="1" hangingPunct="1"/>
            <a:r>
              <a:rPr lang="en-US"/>
              <a:t>Game Playing</a:t>
            </a:r>
          </a:p>
        </p:txBody>
      </p:sp>
      <p:sp>
        <p:nvSpPr>
          <p:cNvPr id="551939" name="Rectangle 3"/>
          <p:cNvSpPr>
            <a:spLocks noGrp="1" noChangeArrowheads="1"/>
          </p:cNvSpPr>
          <p:nvPr>
            <p:ph type="body" idx="1"/>
            <p:custDataLst>
              <p:tags r:id="rId3"/>
            </p:custDataLst>
          </p:nvPr>
        </p:nvSpPr>
        <p:spPr>
          <a:xfrm>
            <a:off x="406400" y="1295401"/>
            <a:ext cx="11379200" cy="4729164"/>
          </a:xfrm>
        </p:spPr>
        <p:txBody>
          <a:bodyPr>
            <a:normAutofit fontScale="77500" lnSpcReduction="20000"/>
          </a:bodyPr>
          <a:lstStyle/>
          <a:p>
            <a:pPr eaLnBrk="1" hangingPunct="1">
              <a:lnSpc>
                <a:spcPct val="80000"/>
              </a:lnSpc>
            </a:pPr>
            <a:r>
              <a:rPr lang="en-US" sz="2000" dirty="0"/>
              <a:t>Classic Moment: May, '97: Deep Blue vs. Kasparov</a:t>
            </a:r>
          </a:p>
          <a:p>
            <a:pPr lvl="1" eaLnBrk="1" hangingPunct="1">
              <a:lnSpc>
                <a:spcPct val="80000"/>
              </a:lnSpc>
            </a:pPr>
            <a:r>
              <a:rPr lang="en-US" sz="1867" dirty="0"/>
              <a:t>First match won against world champion</a:t>
            </a:r>
          </a:p>
          <a:p>
            <a:pPr lvl="1" eaLnBrk="1" hangingPunct="1">
              <a:lnSpc>
                <a:spcPct val="80000"/>
              </a:lnSpc>
            </a:pPr>
            <a:r>
              <a:rPr lang="en-US" sz="1867" dirty="0"/>
              <a:t>“Intelligent creative” play</a:t>
            </a:r>
          </a:p>
          <a:p>
            <a:pPr lvl="1" eaLnBrk="1" hangingPunct="1">
              <a:lnSpc>
                <a:spcPct val="80000"/>
              </a:lnSpc>
            </a:pPr>
            <a:r>
              <a:rPr lang="en-US" sz="1867" dirty="0"/>
              <a:t>200 million board positions per second</a:t>
            </a:r>
          </a:p>
          <a:p>
            <a:pPr lvl="1" eaLnBrk="1" hangingPunct="1">
              <a:lnSpc>
                <a:spcPct val="80000"/>
              </a:lnSpc>
            </a:pPr>
            <a:r>
              <a:rPr lang="en-US" sz="1867" dirty="0"/>
              <a:t>Humans understood 99.9 of Deep Blue's moves</a:t>
            </a:r>
          </a:p>
          <a:p>
            <a:pPr lvl="1" eaLnBrk="1" hangingPunct="1">
              <a:lnSpc>
                <a:spcPct val="80000"/>
              </a:lnSpc>
            </a:pPr>
            <a:r>
              <a:rPr lang="en-US" sz="1867" dirty="0"/>
              <a:t>Can do about the same now with a PC cluster</a:t>
            </a:r>
          </a:p>
          <a:p>
            <a:pPr eaLnBrk="1" hangingPunct="1">
              <a:lnSpc>
                <a:spcPct val="80000"/>
              </a:lnSpc>
            </a:pPr>
            <a:endParaRPr lang="en-US" sz="1067" dirty="0"/>
          </a:p>
          <a:p>
            <a:pPr eaLnBrk="1" hangingPunct="1">
              <a:lnSpc>
                <a:spcPct val="80000"/>
              </a:lnSpc>
            </a:pPr>
            <a:r>
              <a:rPr lang="en-US" sz="2000" dirty="0"/>
              <a:t>Open question:</a:t>
            </a:r>
          </a:p>
          <a:p>
            <a:pPr lvl="1" eaLnBrk="1" hangingPunct="1">
              <a:lnSpc>
                <a:spcPct val="80000"/>
              </a:lnSpc>
            </a:pPr>
            <a:r>
              <a:rPr lang="en-US" sz="1867" dirty="0"/>
              <a:t>How does human cognition deal with the</a:t>
            </a:r>
          </a:p>
          <a:p>
            <a:pPr lvl="1" eaLnBrk="1" hangingPunct="1">
              <a:lnSpc>
                <a:spcPct val="80000"/>
              </a:lnSpc>
              <a:buFont typeface="Wingdings" pitchFamily="2" charset="2"/>
              <a:buNone/>
            </a:pPr>
            <a:r>
              <a:rPr lang="en-US" sz="1867" dirty="0"/>
              <a:t>	search space explosion of chess?</a:t>
            </a:r>
          </a:p>
          <a:p>
            <a:pPr lvl="1" eaLnBrk="1" hangingPunct="1">
              <a:lnSpc>
                <a:spcPct val="80000"/>
              </a:lnSpc>
            </a:pPr>
            <a:r>
              <a:rPr lang="en-US" sz="1867" dirty="0"/>
              <a:t>Or: how can humans compete with computers at all??</a:t>
            </a:r>
          </a:p>
          <a:p>
            <a:pPr eaLnBrk="1" hangingPunct="1">
              <a:lnSpc>
                <a:spcPct val="80000"/>
              </a:lnSpc>
            </a:pPr>
            <a:endParaRPr lang="en-US" sz="1067" dirty="0"/>
          </a:p>
          <a:p>
            <a:pPr eaLnBrk="1" hangingPunct="1">
              <a:lnSpc>
                <a:spcPct val="80000"/>
              </a:lnSpc>
            </a:pPr>
            <a:r>
              <a:rPr lang="en-US" sz="2000" dirty="0"/>
              <a:t>1996: Kasparov Beats Deep Blue</a:t>
            </a:r>
          </a:p>
          <a:p>
            <a:pPr eaLnBrk="1" hangingPunct="1">
              <a:lnSpc>
                <a:spcPct val="80000"/>
              </a:lnSpc>
              <a:buFont typeface="Wingdings" pitchFamily="2" charset="2"/>
              <a:buNone/>
            </a:pPr>
            <a:r>
              <a:rPr lang="en-US" sz="1867" dirty="0"/>
              <a:t>	“I could feel --- I could smell --- a new kind of intelligence across the table.”</a:t>
            </a:r>
          </a:p>
          <a:p>
            <a:pPr eaLnBrk="1" hangingPunct="1">
              <a:lnSpc>
                <a:spcPct val="80000"/>
              </a:lnSpc>
            </a:pPr>
            <a:endParaRPr lang="en-US" sz="1067" dirty="0"/>
          </a:p>
          <a:p>
            <a:pPr eaLnBrk="1" hangingPunct="1">
              <a:lnSpc>
                <a:spcPct val="80000"/>
              </a:lnSpc>
              <a:buSzPts val="100"/>
            </a:pPr>
            <a:r>
              <a:rPr lang="en-US" sz="2000" dirty="0">
                <a:solidFill>
                  <a:schemeClr val="tx1">
                    <a:alpha val="0"/>
                  </a:schemeClr>
                </a:solidFill>
              </a:rPr>
              <a:t>1997: Deep Blue Beats Kasparov</a:t>
            </a:r>
          </a:p>
          <a:p>
            <a:pPr>
              <a:lnSpc>
                <a:spcPct val="80000"/>
              </a:lnSpc>
              <a:buSzPts val="100"/>
              <a:buNone/>
            </a:pPr>
            <a:r>
              <a:rPr lang="en-US" sz="2000" b="1" dirty="0">
                <a:solidFill>
                  <a:schemeClr val="tx1">
                    <a:alpha val="0"/>
                  </a:schemeClr>
                </a:solidFill>
              </a:rPr>
              <a:t>	</a:t>
            </a:r>
            <a:r>
              <a:rPr lang="en-US" sz="1867" dirty="0">
                <a:solidFill>
                  <a:schemeClr val="tx1">
                    <a:alpha val="0"/>
                  </a:schemeClr>
                </a:solidFill>
              </a:rPr>
              <a:t>“Deep Blue hasn't proven anything.”</a:t>
            </a:r>
            <a:br>
              <a:rPr lang="en-US" sz="1867" dirty="0">
                <a:solidFill>
                  <a:schemeClr val="tx1">
                    <a:alpha val="0"/>
                  </a:schemeClr>
                </a:solidFill>
              </a:rPr>
            </a:br>
            <a:endParaRPr lang="en-US" sz="533" dirty="0">
              <a:solidFill>
                <a:schemeClr val="tx1">
                  <a:alpha val="0"/>
                </a:schemeClr>
              </a:solidFill>
            </a:endParaRPr>
          </a:p>
          <a:p>
            <a:pPr eaLnBrk="1" hangingPunct="1">
              <a:lnSpc>
                <a:spcPct val="80000"/>
              </a:lnSpc>
              <a:buSzPts val="100"/>
            </a:pPr>
            <a:r>
              <a:rPr lang="en-US" sz="2000" dirty="0">
                <a:solidFill>
                  <a:schemeClr val="tx1">
                    <a:alpha val="0"/>
                  </a:schemeClr>
                </a:solidFill>
              </a:rPr>
              <a:t>Huge game-playing advances recently, e.g. in Go!</a:t>
            </a:r>
          </a:p>
          <a:p>
            <a:pPr marL="0" indent="0">
              <a:lnSpc>
                <a:spcPct val="120000"/>
              </a:lnSpc>
              <a:buSzPts val="100"/>
              <a:buNone/>
            </a:pPr>
            <a:r>
              <a:rPr lang="en-US" sz="2000" dirty="0">
                <a:solidFill>
                  <a:schemeClr val="tx1">
                    <a:alpha val="0"/>
                  </a:schemeClr>
                </a:solidFill>
              </a:rPr>
              <a:t>     I</a:t>
            </a:r>
            <a:r>
              <a:rPr lang="en-US" sz="2000" b="1" dirty="0">
                <a:solidFill>
                  <a:schemeClr val="tx1">
                    <a:alpha val="0"/>
                  </a:schemeClr>
                </a:solidFill>
              </a:rPr>
              <a:t>n March 2016, it beat Lee Sedol in a five-game match, the first time a computer Go program has beaten a 9-dan professional without handicap</a:t>
            </a:r>
          </a:p>
          <a:p>
            <a:pPr eaLnBrk="1" hangingPunct="1">
              <a:lnSpc>
                <a:spcPct val="80000"/>
              </a:lnSpc>
            </a:pPr>
            <a:endParaRPr lang="en-US" sz="2000" dirty="0"/>
          </a:p>
          <a:p>
            <a:pPr eaLnBrk="1" hangingPunct="1">
              <a:lnSpc>
                <a:spcPct val="80000"/>
              </a:lnSpc>
            </a:pPr>
            <a:endParaRPr lang="en-US" sz="2000" dirty="0"/>
          </a:p>
          <a:p>
            <a:pPr eaLnBrk="1" hangingPunct="1">
              <a:lnSpc>
                <a:spcPct val="80000"/>
              </a:lnSpc>
            </a:pPr>
            <a:endParaRPr lang="en-US" sz="1867" dirty="0"/>
          </a:p>
        </p:txBody>
      </p:sp>
      <p:sp>
        <p:nvSpPr>
          <p:cNvPr id="20484" name="Text Box 4"/>
          <p:cNvSpPr txBox="1">
            <a:spLocks noChangeArrowheads="1"/>
          </p:cNvSpPr>
          <p:nvPr>
            <p:custDataLst>
              <p:tags r:id="rId4"/>
            </p:custDataLst>
          </p:nvPr>
        </p:nvSpPr>
        <p:spPr bwMode="auto">
          <a:xfrm>
            <a:off x="4064000" y="6477000"/>
            <a:ext cx="4724400" cy="297452"/>
          </a:xfrm>
          <a:prstGeom prst="rect">
            <a:avLst/>
          </a:prstGeom>
          <a:noFill/>
          <a:ln w="9525">
            <a:noFill/>
            <a:miter lim="800000"/>
            <a:headEnd/>
            <a:tailEnd/>
          </a:ln>
        </p:spPr>
        <p:txBody>
          <a:bodyPr lIns="91439" tIns="45719" rIns="91439" bIns="45719">
            <a:spAutoFit/>
          </a:bodyPr>
          <a:lstStyle/>
          <a:p>
            <a:pPr>
              <a:spcBef>
                <a:spcPct val="50000"/>
              </a:spcBef>
            </a:pPr>
            <a:r>
              <a:rPr lang="en-US" sz="1333" dirty="0"/>
              <a:t>Text from Bart Selman, image from IBM’s Deep Blue pages</a:t>
            </a:r>
          </a:p>
        </p:txBody>
      </p:sp>
      <p:pic>
        <p:nvPicPr>
          <p:cNvPr id="20485" name="Picture 6" descr="Image_9"/>
          <p:cNvPicPr>
            <a:picLocks noChangeAspect="1" noChangeArrowheads="1"/>
          </p:cNvPicPr>
          <p:nvPr>
            <p:custDataLst>
              <p:tags r:id="rId5"/>
            </p:custDataLst>
          </p:nvPr>
        </p:nvPicPr>
        <p:blipFill>
          <a:blip r:embed="rId8" cstate="print"/>
          <a:srcRect l="7556" r="31995"/>
          <a:stretch>
            <a:fillRect/>
          </a:stretch>
        </p:blipFill>
        <p:spPr bwMode="auto">
          <a:xfrm>
            <a:off x="6337301" y="1323976"/>
            <a:ext cx="2298700" cy="2511425"/>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288898436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4035" name="Picture 3"/>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bwMode="auto">
          <a:xfrm>
            <a:off x="8842265" y="1803401"/>
            <a:ext cx="3143467" cy="3759199"/>
          </a:xfrm>
          <a:prstGeom prst="rect">
            <a:avLst/>
          </a:prstGeom>
          <a:noFill/>
        </p:spPr>
      </p:pic>
      <p:sp>
        <p:nvSpPr>
          <p:cNvPr id="20482" name="Rectangle 2"/>
          <p:cNvSpPr>
            <a:spLocks noGrp="1" noChangeArrowheads="1"/>
          </p:cNvSpPr>
          <p:nvPr>
            <p:ph type="title"/>
            <p:custDataLst>
              <p:tags r:id="rId3"/>
            </p:custDataLst>
          </p:nvPr>
        </p:nvSpPr>
        <p:spPr/>
        <p:txBody>
          <a:bodyPr/>
          <a:lstStyle/>
          <a:p>
            <a:pPr eaLnBrk="1" hangingPunct="1"/>
            <a:r>
              <a:rPr lang="en-US"/>
              <a:t>Game Playing</a:t>
            </a:r>
          </a:p>
        </p:txBody>
      </p:sp>
      <p:sp>
        <p:nvSpPr>
          <p:cNvPr id="551939" name="Rectangle 3"/>
          <p:cNvSpPr>
            <a:spLocks noGrp="1" noChangeArrowheads="1"/>
          </p:cNvSpPr>
          <p:nvPr>
            <p:ph type="body" idx="1"/>
            <p:custDataLst>
              <p:tags r:id="rId4"/>
            </p:custDataLst>
          </p:nvPr>
        </p:nvSpPr>
        <p:spPr>
          <a:xfrm>
            <a:off x="406400" y="1295401"/>
            <a:ext cx="11379200" cy="4729164"/>
          </a:xfrm>
        </p:spPr>
        <p:txBody>
          <a:bodyPr>
            <a:normAutofit fontScale="77500" lnSpcReduction="20000"/>
          </a:bodyPr>
          <a:lstStyle/>
          <a:p>
            <a:pPr eaLnBrk="1" hangingPunct="1">
              <a:lnSpc>
                <a:spcPct val="80000"/>
              </a:lnSpc>
            </a:pPr>
            <a:r>
              <a:rPr lang="en-US" sz="2000" dirty="0"/>
              <a:t>Classic Moment: May, '97: Deep Blue vs. Kasparov</a:t>
            </a:r>
          </a:p>
          <a:p>
            <a:pPr lvl="1" eaLnBrk="1" hangingPunct="1">
              <a:lnSpc>
                <a:spcPct val="80000"/>
              </a:lnSpc>
            </a:pPr>
            <a:r>
              <a:rPr lang="en-US" sz="1867" dirty="0"/>
              <a:t>First match won against world champion</a:t>
            </a:r>
          </a:p>
          <a:p>
            <a:pPr lvl="1" eaLnBrk="1" hangingPunct="1">
              <a:lnSpc>
                <a:spcPct val="80000"/>
              </a:lnSpc>
            </a:pPr>
            <a:r>
              <a:rPr lang="en-US" sz="1867" dirty="0"/>
              <a:t>“Intelligent creative” play</a:t>
            </a:r>
          </a:p>
          <a:p>
            <a:pPr lvl="1" eaLnBrk="1" hangingPunct="1">
              <a:lnSpc>
                <a:spcPct val="80000"/>
              </a:lnSpc>
            </a:pPr>
            <a:r>
              <a:rPr lang="en-US" sz="1867" dirty="0"/>
              <a:t>200 million board positions per second</a:t>
            </a:r>
          </a:p>
          <a:p>
            <a:pPr lvl="1" eaLnBrk="1" hangingPunct="1">
              <a:lnSpc>
                <a:spcPct val="80000"/>
              </a:lnSpc>
            </a:pPr>
            <a:r>
              <a:rPr lang="en-US" sz="1867" dirty="0"/>
              <a:t>Humans understood 99.9 of Deep Blue's moves</a:t>
            </a:r>
          </a:p>
          <a:p>
            <a:pPr lvl="1" eaLnBrk="1" hangingPunct="1">
              <a:lnSpc>
                <a:spcPct val="80000"/>
              </a:lnSpc>
            </a:pPr>
            <a:r>
              <a:rPr lang="en-US" sz="1867" dirty="0"/>
              <a:t>Can do about the same now with a PC cluster</a:t>
            </a:r>
          </a:p>
          <a:p>
            <a:pPr eaLnBrk="1" hangingPunct="1">
              <a:lnSpc>
                <a:spcPct val="80000"/>
              </a:lnSpc>
            </a:pPr>
            <a:endParaRPr lang="en-US" sz="1067" dirty="0"/>
          </a:p>
          <a:p>
            <a:pPr eaLnBrk="1" hangingPunct="1">
              <a:lnSpc>
                <a:spcPct val="80000"/>
              </a:lnSpc>
            </a:pPr>
            <a:r>
              <a:rPr lang="en-US" sz="2000" dirty="0"/>
              <a:t>Open question:</a:t>
            </a:r>
          </a:p>
          <a:p>
            <a:pPr lvl="1" eaLnBrk="1" hangingPunct="1">
              <a:lnSpc>
                <a:spcPct val="80000"/>
              </a:lnSpc>
            </a:pPr>
            <a:r>
              <a:rPr lang="en-US" sz="1867" dirty="0"/>
              <a:t>How does human cognition deal with the</a:t>
            </a:r>
          </a:p>
          <a:p>
            <a:pPr lvl="1" eaLnBrk="1" hangingPunct="1">
              <a:lnSpc>
                <a:spcPct val="80000"/>
              </a:lnSpc>
              <a:buFont typeface="Wingdings" pitchFamily="2" charset="2"/>
              <a:buNone/>
            </a:pPr>
            <a:r>
              <a:rPr lang="en-US" sz="1867" dirty="0"/>
              <a:t>	search space explosion of chess?</a:t>
            </a:r>
          </a:p>
          <a:p>
            <a:pPr lvl="1" eaLnBrk="1" hangingPunct="1">
              <a:lnSpc>
                <a:spcPct val="80000"/>
              </a:lnSpc>
            </a:pPr>
            <a:r>
              <a:rPr lang="en-US" sz="1867" dirty="0"/>
              <a:t>Or: how can humans compete with computers at all??</a:t>
            </a:r>
          </a:p>
          <a:p>
            <a:pPr eaLnBrk="1" hangingPunct="1">
              <a:lnSpc>
                <a:spcPct val="80000"/>
              </a:lnSpc>
            </a:pPr>
            <a:endParaRPr lang="en-US" sz="1067" dirty="0"/>
          </a:p>
          <a:p>
            <a:pPr eaLnBrk="1" hangingPunct="1">
              <a:lnSpc>
                <a:spcPct val="80000"/>
              </a:lnSpc>
            </a:pPr>
            <a:r>
              <a:rPr lang="en-US" sz="2000" dirty="0"/>
              <a:t>1996: Kasparov Beats Deep Blue</a:t>
            </a:r>
          </a:p>
          <a:p>
            <a:pPr eaLnBrk="1" hangingPunct="1">
              <a:lnSpc>
                <a:spcPct val="80000"/>
              </a:lnSpc>
              <a:buFont typeface="Wingdings" pitchFamily="2" charset="2"/>
              <a:buNone/>
            </a:pPr>
            <a:r>
              <a:rPr lang="en-US" sz="1867" dirty="0"/>
              <a:t>	“I could feel --- I could smell --- a new kind of intelligence across the table.”</a:t>
            </a:r>
          </a:p>
          <a:p>
            <a:pPr eaLnBrk="1" hangingPunct="1">
              <a:lnSpc>
                <a:spcPct val="80000"/>
              </a:lnSpc>
            </a:pPr>
            <a:endParaRPr lang="en-US" sz="1067" dirty="0"/>
          </a:p>
          <a:p>
            <a:pPr eaLnBrk="1" hangingPunct="1">
              <a:lnSpc>
                <a:spcPct val="80000"/>
              </a:lnSpc>
              <a:buSzPts val="100"/>
            </a:pPr>
            <a:r>
              <a:rPr lang="en-US" sz="2000" dirty="0">
                <a:solidFill>
                  <a:schemeClr val="tx1">
                    <a:alpha val="0"/>
                  </a:schemeClr>
                </a:solidFill>
              </a:rPr>
              <a:t>1997: Deep Blue Beats Kasparov</a:t>
            </a:r>
          </a:p>
          <a:p>
            <a:pPr>
              <a:lnSpc>
                <a:spcPct val="80000"/>
              </a:lnSpc>
              <a:buSzPts val="100"/>
              <a:buNone/>
            </a:pPr>
            <a:r>
              <a:rPr lang="en-US" sz="2000" b="1" dirty="0">
                <a:solidFill>
                  <a:schemeClr val="tx1">
                    <a:alpha val="0"/>
                  </a:schemeClr>
                </a:solidFill>
              </a:rPr>
              <a:t>	</a:t>
            </a:r>
            <a:r>
              <a:rPr lang="en-US" sz="1867" dirty="0">
                <a:solidFill>
                  <a:schemeClr val="tx1">
                    <a:alpha val="0"/>
                  </a:schemeClr>
                </a:solidFill>
              </a:rPr>
              <a:t>“Deep Blue hasn't proven anything.”</a:t>
            </a:r>
            <a:br>
              <a:rPr lang="en-US" sz="1867" dirty="0">
                <a:solidFill>
                  <a:schemeClr val="tx1">
                    <a:alpha val="0"/>
                  </a:schemeClr>
                </a:solidFill>
              </a:rPr>
            </a:br>
            <a:endParaRPr lang="en-US" sz="533" dirty="0">
              <a:solidFill>
                <a:schemeClr val="tx1">
                  <a:alpha val="0"/>
                </a:schemeClr>
              </a:solidFill>
            </a:endParaRPr>
          </a:p>
          <a:p>
            <a:pPr eaLnBrk="1" hangingPunct="1">
              <a:lnSpc>
                <a:spcPct val="80000"/>
              </a:lnSpc>
              <a:buSzPts val="100"/>
            </a:pPr>
            <a:r>
              <a:rPr lang="en-US" sz="2000" dirty="0">
                <a:solidFill>
                  <a:schemeClr val="tx1">
                    <a:alpha val="0"/>
                  </a:schemeClr>
                </a:solidFill>
              </a:rPr>
              <a:t>Huge game-playing advances recently, e.g. in Go!</a:t>
            </a:r>
          </a:p>
          <a:p>
            <a:pPr marL="0" indent="0">
              <a:lnSpc>
                <a:spcPct val="120000"/>
              </a:lnSpc>
              <a:buSzPts val="100"/>
              <a:buNone/>
            </a:pPr>
            <a:r>
              <a:rPr lang="en-US" sz="2000" dirty="0">
                <a:solidFill>
                  <a:schemeClr val="tx1">
                    <a:alpha val="0"/>
                  </a:schemeClr>
                </a:solidFill>
              </a:rPr>
              <a:t>     I</a:t>
            </a:r>
            <a:r>
              <a:rPr lang="en-US" sz="2000" b="1" dirty="0">
                <a:solidFill>
                  <a:schemeClr val="tx1">
                    <a:alpha val="0"/>
                  </a:schemeClr>
                </a:solidFill>
              </a:rPr>
              <a:t>n March 2016, it beat Lee Sedol in a five-game match, the first time a computer Go program has beaten a 9-dan professional without handicap</a:t>
            </a:r>
          </a:p>
          <a:p>
            <a:pPr eaLnBrk="1" hangingPunct="1">
              <a:lnSpc>
                <a:spcPct val="80000"/>
              </a:lnSpc>
            </a:pPr>
            <a:endParaRPr lang="en-US" sz="2000" dirty="0"/>
          </a:p>
          <a:p>
            <a:pPr eaLnBrk="1" hangingPunct="1">
              <a:lnSpc>
                <a:spcPct val="80000"/>
              </a:lnSpc>
            </a:pPr>
            <a:endParaRPr lang="en-US" sz="2000" dirty="0"/>
          </a:p>
          <a:p>
            <a:pPr eaLnBrk="1" hangingPunct="1">
              <a:lnSpc>
                <a:spcPct val="80000"/>
              </a:lnSpc>
            </a:pPr>
            <a:endParaRPr lang="en-US" sz="1867" dirty="0"/>
          </a:p>
        </p:txBody>
      </p:sp>
      <p:sp>
        <p:nvSpPr>
          <p:cNvPr id="20484" name="Text Box 4"/>
          <p:cNvSpPr txBox="1">
            <a:spLocks noChangeArrowheads="1"/>
          </p:cNvSpPr>
          <p:nvPr>
            <p:custDataLst>
              <p:tags r:id="rId5"/>
            </p:custDataLst>
          </p:nvPr>
        </p:nvSpPr>
        <p:spPr bwMode="auto">
          <a:xfrm>
            <a:off x="4064000" y="6477000"/>
            <a:ext cx="4724400" cy="297452"/>
          </a:xfrm>
          <a:prstGeom prst="rect">
            <a:avLst/>
          </a:prstGeom>
          <a:noFill/>
          <a:ln w="9525">
            <a:noFill/>
            <a:miter lim="800000"/>
            <a:headEnd/>
            <a:tailEnd/>
          </a:ln>
        </p:spPr>
        <p:txBody>
          <a:bodyPr lIns="91439" tIns="45719" rIns="91439" bIns="45719">
            <a:spAutoFit/>
          </a:bodyPr>
          <a:lstStyle/>
          <a:p>
            <a:pPr>
              <a:spcBef>
                <a:spcPct val="50000"/>
              </a:spcBef>
            </a:pPr>
            <a:r>
              <a:rPr lang="en-US" sz="1333" dirty="0"/>
              <a:t>Text from Bart Selman, image from IBM’s Deep Blue pages</a:t>
            </a:r>
          </a:p>
        </p:txBody>
      </p:sp>
      <p:pic>
        <p:nvPicPr>
          <p:cNvPr id="20485" name="Picture 6" descr="Image_9"/>
          <p:cNvPicPr>
            <a:picLocks noChangeAspect="1" noChangeArrowheads="1"/>
          </p:cNvPicPr>
          <p:nvPr>
            <p:custDataLst>
              <p:tags r:id="rId6"/>
            </p:custDataLst>
          </p:nvPr>
        </p:nvPicPr>
        <p:blipFill>
          <a:blip r:embed="rId10" cstate="print"/>
          <a:srcRect l="7556" r="31995"/>
          <a:stretch>
            <a:fillRect/>
          </a:stretch>
        </p:blipFill>
        <p:spPr bwMode="auto">
          <a:xfrm>
            <a:off x="6337301" y="1323976"/>
            <a:ext cx="2298700" cy="2511425"/>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236930868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4035" name="Picture 3"/>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bwMode="auto">
          <a:xfrm>
            <a:off x="8842265" y="1803401"/>
            <a:ext cx="3143467" cy="3759199"/>
          </a:xfrm>
          <a:prstGeom prst="rect">
            <a:avLst/>
          </a:prstGeom>
          <a:noFill/>
        </p:spPr>
      </p:pic>
      <p:sp>
        <p:nvSpPr>
          <p:cNvPr id="20482" name="Rectangle 2"/>
          <p:cNvSpPr>
            <a:spLocks noGrp="1" noChangeArrowheads="1"/>
          </p:cNvSpPr>
          <p:nvPr>
            <p:ph type="title"/>
            <p:custDataLst>
              <p:tags r:id="rId3"/>
            </p:custDataLst>
          </p:nvPr>
        </p:nvSpPr>
        <p:spPr/>
        <p:txBody>
          <a:bodyPr/>
          <a:lstStyle/>
          <a:p>
            <a:pPr eaLnBrk="1" hangingPunct="1"/>
            <a:r>
              <a:rPr lang="en-US"/>
              <a:t>Game Playing</a:t>
            </a:r>
          </a:p>
        </p:txBody>
      </p:sp>
      <p:sp>
        <p:nvSpPr>
          <p:cNvPr id="551939" name="Rectangle 3"/>
          <p:cNvSpPr>
            <a:spLocks noGrp="1" noChangeArrowheads="1"/>
          </p:cNvSpPr>
          <p:nvPr>
            <p:ph type="body" idx="1"/>
            <p:custDataLst>
              <p:tags r:id="rId4"/>
            </p:custDataLst>
          </p:nvPr>
        </p:nvSpPr>
        <p:spPr>
          <a:xfrm>
            <a:off x="406400" y="1295401"/>
            <a:ext cx="11379200" cy="4729164"/>
          </a:xfrm>
        </p:spPr>
        <p:txBody>
          <a:bodyPr>
            <a:normAutofit fontScale="77500" lnSpcReduction="20000"/>
          </a:bodyPr>
          <a:lstStyle/>
          <a:p>
            <a:pPr eaLnBrk="1" hangingPunct="1">
              <a:lnSpc>
                <a:spcPct val="80000"/>
              </a:lnSpc>
            </a:pPr>
            <a:r>
              <a:rPr lang="en-US" sz="2000" dirty="0"/>
              <a:t>Classic Moment: May, '97: Deep Blue vs. Kasparov</a:t>
            </a:r>
          </a:p>
          <a:p>
            <a:pPr lvl="1" eaLnBrk="1" hangingPunct="1">
              <a:lnSpc>
                <a:spcPct val="80000"/>
              </a:lnSpc>
            </a:pPr>
            <a:r>
              <a:rPr lang="en-US" sz="1867" dirty="0"/>
              <a:t>First match won against world champion</a:t>
            </a:r>
          </a:p>
          <a:p>
            <a:pPr lvl="1" eaLnBrk="1" hangingPunct="1">
              <a:lnSpc>
                <a:spcPct val="80000"/>
              </a:lnSpc>
            </a:pPr>
            <a:r>
              <a:rPr lang="en-US" sz="1867" dirty="0"/>
              <a:t>“Intelligent creative” play</a:t>
            </a:r>
          </a:p>
          <a:p>
            <a:pPr lvl="1" eaLnBrk="1" hangingPunct="1">
              <a:lnSpc>
                <a:spcPct val="80000"/>
              </a:lnSpc>
            </a:pPr>
            <a:r>
              <a:rPr lang="en-US" sz="1867" dirty="0"/>
              <a:t>200 million board positions per second</a:t>
            </a:r>
          </a:p>
          <a:p>
            <a:pPr lvl="1" eaLnBrk="1" hangingPunct="1">
              <a:lnSpc>
                <a:spcPct val="80000"/>
              </a:lnSpc>
            </a:pPr>
            <a:r>
              <a:rPr lang="en-US" sz="1867" dirty="0"/>
              <a:t>Humans understood 99.9 of Deep Blue's moves</a:t>
            </a:r>
          </a:p>
          <a:p>
            <a:pPr lvl="1" eaLnBrk="1" hangingPunct="1">
              <a:lnSpc>
                <a:spcPct val="80000"/>
              </a:lnSpc>
            </a:pPr>
            <a:r>
              <a:rPr lang="en-US" sz="1867" dirty="0"/>
              <a:t>Can do about the same now with a PC cluster</a:t>
            </a:r>
          </a:p>
          <a:p>
            <a:pPr eaLnBrk="1" hangingPunct="1">
              <a:lnSpc>
                <a:spcPct val="80000"/>
              </a:lnSpc>
            </a:pPr>
            <a:endParaRPr lang="en-US" sz="1067" dirty="0"/>
          </a:p>
          <a:p>
            <a:pPr eaLnBrk="1" hangingPunct="1">
              <a:lnSpc>
                <a:spcPct val="80000"/>
              </a:lnSpc>
            </a:pPr>
            <a:r>
              <a:rPr lang="en-US" sz="2000" dirty="0"/>
              <a:t>Open question:</a:t>
            </a:r>
          </a:p>
          <a:p>
            <a:pPr lvl="1" eaLnBrk="1" hangingPunct="1">
              <a:lnSpc>
                <a:spcPct val="80000"/>
              </a:lnSpc>
            </a:pPr>
            <a:r>
              <a:rPr lang="en-US" sz="1867" dirty="0"/>
              <a:t>How does human cognition deal with the</a:t>
            </a:r>
          </a:p>
          <a:p>
            <a:pPr lvl="1" eaLnBrk="1" hangingPunct="1">
              <a:lnSpc>
                <a:spcPct val="80000"/>
              </a:lnSpc>
              <a:buFont typeface="Wingdings" pitchFamily="2" charset="2"/>
              <a:buNone/>
            </a:pPr>
            <a:r>
              <a:rPr lang="en-US" sz="1867" dirty="0"/>
              <a:t>	search space explosion of chess?</a:t>
            </a:r>
          </a:p>
          <a:p>
            <a:pPr lvl="1" eaLnBrk="1" hangingPunct="1">
              <a:lnSpc>
                <a:spcPct val="80000"/>
              </a:lnSpc>
            </a:pPr>
            <a:r>
              <a:rPr lang="en-US" sz="1867" dirty="0"/>
              <a:t>Or: how can humans compete with computers at all??</a:t>
            </a:r>
          </a:p>
          <a:p>
            <a:pPr eaLnBrk="1" hangingPunct="1">
              <a:lnSpc>
                <a:spcPct val="80000"/>
              </a:lnSpc>
            </a:pPr>
            <a:endParaRPr lang="en-US" sz="1067" dirty="0"/>
          </a:p>
          <a:p>
            <a:pPr eaLnBrk="1" hangingPunct="1">
              <a:lnSpc>
                <a:spcPct val="80000"/>
              </a:lnSpc>
            </a:pPr>
            <a:r>
              <a:rPr lang="en-US" sz="2000" dirty="0"/>
              <a:t>1996: Kasparov Beats Deep Blue</a:t>
            </a:r>
          </a:p>
          <a:p>
            <a:pPr eaLnBrk="1" hangingPunct="1">
              <a:lnSpc>
                <a:spcPct val="80000"/>
              </a:lnSpc>
              <a:buFont typeface="Wingdings" pitchFamily="2" charset="2"/>
              <a:buNone/>
            </a:pPr>
            <a:r>
              <a:rPr lang="en-US" sz="1867" dirty="0"/>
              <a:t>	“I could feel --- I could smell --- a new kind of intelligence across the table.”</a:t>
            </a:r>
          </a:p>
          <a:p>
            <a:pPr eaLnBrk="1" hangingPunct="1">
              <a:lnSpc>
                <a:spcPct val="80000"/>
              </a:lnSpc>
            </a:pPr>
            <a:endParaRPr lang="en-US" sz="1067" dirty="0"/>
          </a:p>
          <a:p>
            <a:pPr eaLnBrk="1" hangingPunct="1">
              <a:lnSpc>
                <a:spcPct val="80000"/>
              </a:lnSpc>
            </a:pPr>
            <a:r>
              <a:rPr lang="en-US" sz="2000" dirty="0"/>
              <a:t>1997: Deep Blue Beats Kasparov</a:t>
            </a:r>
          </a:p>
          <a:p>
            <a:pPr>
              <a:lnSpc>
                <a:spcPct val="80000"/>
              </a:lnSpc>
              <a:buNone/>
            </a:pPr>
            <a:r>
              <a:rPr lang="en-US" sz="2000" b="1" dirty="0"/>
              <a:t>	</a:t>
            </a:r>
            <a:r>
              <a:rPr lang="en-US" sz="1867" dirty="0"/>
              <a:t>“Deep Blue hasn't proven anything.”</a:t>
            </a:r>
            <a:br>
              <a:rPr lang="en-US" sz="1867" dirty="0"/>
            </a:br>
            <a:endParaRPr lang="en-US" sz="533" dirty="0"/>
          </a:p>
          <a:p>
            <a:pPr eaLnBrk="1" hangingPunct="1">
              <a:lnSpc>
                <a:spcPct val="80000"/>
              </a:lnSpc>
              <a:buSzPts val="100"/>
            </a:pPr>
            <a:r>
              <a:rPr lang="en-US" sz="2000" dirty="0">
                <a:solidFill>
                  <a:schemeClr val="tx1">
                    <a:alpha val="0"/>
                  </a:schemeClr>
                </a:solidFill>
              </a:rPr>
              <a:t>Huge game-playing advances recently, e.g. in Go!</a:t>
            </a:r>
          </a:p>
          <a:p>
            <a:pPr marL="0" indent="0">
              <a:lnSpc>
                <a:spcPct val="120000"/>
              </a:lnSpc>
              <a:buSzPts val="100"/>
              <a:buNone/>
            </a:pPr>
            <a:r>
              <a:rPr lang="en-US" sz="2000" dirty="0">
                <a:solidFill>
                  <a:schemeClr val="tx1">
                    <a:alpha val="0"/>
                  </a:schemeClr>
                </a:solidFill>
              </a:rPr>
              <a:t>     I</a:t>
            </a:r>
            <a:r>
              <a:rPr lang="en-US" sz="2000" b="1" dirty="0">
                <a:solidFill>
                  <a:schemeClr val="tx1">
                    <a:alpha val="0"/>
                  </a:schemeClr>
                </a:solidFill>
              </a:rPr>
              <a:t>n March 2016, it beat Lee Sedol in a five-game match, the first time a computer Go program has beaten a 9-dan professional without handicap</a:t>
            </a:r>
          </a:p>
          <a:p>
            <a:pPr eaLnBrk="1" hangingPunct="1">
              <a:lnSpc>
                <a:spcPct val="80000"/>
              </a:lnSpc>
            </a:pPr>
            <a:endParaRPr lang="en-US" sz="2000" dirty="0"/>
          </a:p>
          <a:p>
            <a:pPr eaLnBrk="1" hangingPunct="1">
              <a:lnSpc>
                <a:spcPct val="80000"/>
              </a:lnSpc>
            </a:pPr>
            <a:endParaRPr lang="en-US" sz="2000" dirty="0"/>
          </a:p>
          <a:p>
            <a:pPr eaLnBrk="1" hangingPunct="1">
              <a:lnSpc>
                <a:spcPct val="80000"/>
              </a:lnSpc>
            </a:pPr>
            <a:endParaRPr lang="en-US" sz="1867" dirty="0"/>
          </a:p>
        </p:txBody>
      </p:sp>
      <p:sp>
        <p:nvSpPr>
          <p:cNvPr id="20484" name="Text Box 4"/>
          <p:cNvSpPr txBox="1">
            <a:spLocks noChangeArrowheads="1"/>
          </p:cNvSpPr>
          <p:nvPr>
            <p:custDataLst>
              <p:tags r:id="rId5"/>
            </p:custDataLst>
          </p:nvPr>
        </p:nvSpPr>
        <p:spPr bwMode="auto">
          <a:xfrm>
            <a:off x="4064000" y="6477000"/>
            <a:ext cx="4724400" cy="297452"/>
          </a:xfrm>
          <a:prstGeom prst="rect">
            <a:avLst/>
          </a:prstGeom>
          <a:noFill/>
          <a:ln w="9525">
            <a:noFill/>
            <a:miter lim="800000"/>
            <a:headEnd/>
            <a:tailEnd/>
          </a:ln>
        </p:spPr>
        <p:txBody>
          <a:bodyPr lIns="91439" tIns="45719" rIns="91439" bIns="45719">
            <a:spAutoFit/>
          </a:bodyPr>
          <a:lstStyle/>
          <a:p>
            <a:pPr>
              <a:spcBef>
                <a:spcPct val="50000"/>
              </a:spcBef>
            </a:pPr>
            <a:r>
              <a:rPr lang="en-US" sz="1333" dirty="0"/>
              <a:t>Text from Bart Selman, image from IBM’s Deep Blue pages</a:t>
            </a:r>
          </a:p>
        </p:txBody>
      </p:sp>
      <p:pic>
        <p:nvPicPr>
          <p:cNvPr id="20485" name="Picture 6" descr="Image_9"/>
          <p:cNvPicPr>
            <a:picLocks noChangeAspect="1" noChangeArrowheads="1"/>
          </p:cNvPicPr>
          <p:nvPr>
            <p:custDataLst>
              <p:tags r:id="rId6"/>
            </p:custDataLst>
          </p:nvPr>
        </p:nvPicPr>
        <p:blipFill>
          <a:blip r:embed="rId10" cstate="print"/>
          <a:srcRect l="7556" r="31995"/>
          <a:stretch>
            <a:fillRect/>
          </a:stretch>
        </p:blipFill>
        <p:spPr bwMode="auto">
          <a:xfrm>
            <a:off x="6337301" y="1323976"/>
            <a:ext cx="2298700" cy="2511425"/>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390054552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4035" name="Picture 3"/>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bwMode="auto">
          <a:xfrm>
            <a:off x="8842265" y="1803401"/>
            <a:ext cx="3143467" cy="3759199"/>
          </a:xfrm>
          <a:prstGeom prst="rect">
            <a:avLst/>
          </a:prstGeom>
          <a:noFill/>
        </p:spPr>
      </p:pic>
      <p:sp>
        <p:nvSpPr>
          <p:cNvPr id="20482" name="Rectangle 2"/>
          <p:cNvSpPr>
            <a:spLocks noGrp="1" noChangeArrowheads="1"/>
          </p:cNvSpPr>
          <p:nvPr>
            <p:ph type="title"/>
            <p:custDataLst>
              <p:tags r:id="rId3"/>
            </p:custDataLst>
          </p:nvPr>
        </p:nvSpPr>
        <p:spPr/>
        <p:txBody>
          <a:bodyPr/>
          <a:lstStyle/>
          <a:p>
            <a:pPr eaLnBrk="1" hangingPunct="1"/>
            <a:r>
              <a:rPr lang="en-US"/>
              <a:t>Game Playing</a:t>
            </a:r>
          </a:p>
        </p:txBody>
      </p:sp>
      <p:sp>
        <p:nvSpPr>
          <p:cNvPr id="551939" name="Rectangle 3"/>
          <p:cNvSpPr>
            <a:spLocks noGrp="1" noChangeArrowheads="1"/>
          </p:cNvSpPr>
          <p:nvPr>
            <p:ph type="body" idx="1"/>
            <p:custDataLst>
              <p:tags r:id="rId4"/>
            </p:custDataLst>
          </p:nvPr>
        </p:nvSpPr>
        <p:spPr>
          <a:xfrm>
            <a:off x="406400" y="1295401"/>
            <a:ext cx="11379200" cy="4729164"/>
          </a:xfrm>
        </p:spPr>
        <p:txBody>
          <a:bodyPr>
            <a:normAutofit fontScale="77500" lnSpcReduction="20000"/>
          </a:bodyPr>
          <a:lstStyle/>
          <a:p>
            <a:pPr eaLnBrk="1" hangingPunct="1">
              <a:lnSpc>
                <a:spcPct val="80000"/>
              </a:lnSpc>
            </a:pPr>
            <a:r>
              <a:rPr lang="en-US" sz="2000" dirty="0"/>
              <a:t>Classic Moment: May, '97: Deep Blue vs. Kasparov</a:t>
            </a:r>
          </a:p>
          <a:p>
            <a:pPr lvl="1" eaLnBrk="1" hangingPunct="1">
              <a:lnSpc>
                <a:spcPct val="80000"/>
              </a:lnSpc>
            </a:pPr>
            <a:r>
              <a:rPr lang="en-US" sz="1867" dirty="0"/>
              <a:t>First match won against world champion</a:t>
            </a:r>
          </a:p>
          <a:p>
            <a:pPr lvl="1" eaLnBrk="1" hangingPunct="1">
              <a:lnSpc>
                <a:spcPct val="80000"/>
              </a:lnSpc>
            </a:pPr>
            <a:r>
              <a:rPr lang="en-US" sz="1867" dirty="0"/>
              <a:t>“Intelligent creative” play</a:t>
            </a:r>
          </a:p>
          <a:p>
            <a:pPr lvl="1" eaLnBrk="1" hangingPunct="1">
              <a:lnSpc>
                <a:spcPct val="80000"/>
              </a:lnSpc>
            </a:pPr>
            <a:r>
              <a:rPr lang="en-US" sz="1867" dirty="0"/>
              <a:t>200 million board positions per second</a:t>
            </a:r>
          </a:p>
          <a:p>
            <a:pPr lvl="1" eaLnBrk="1" hangingPunct="1">
              <a:lnSpc>
                <a:spcPct val="80000"/>
              </a:lnSpc>
            </a:pPr>
            <a:r>
              <a:rPr lang="en-US" sz="1867" dirty="0"/>
              <a:t>Humans understood 99.9 of Deep Blue's moves</a:t>
            </a:r>
          </a:p>
          <a:p>
            <a:pPr lvl="1" eaLnBrk="1" hangingPunct="1">
              <a:lnSpc>
                <a:spcPct val="80000"/>
              </a:lnSpc>
            </a:pPr>
            <a:r>
              <a:rPr lang="en-US" sz="1867" dirty="0"/>
              <a:t>Can do about the same now with a PC cluster</a:t>
            </a:r>
          </a:p>
          <a:p>
            <a:pPr eaLnBrk="1" hangingPunct="1">
              <a:lnSpc>
                <a:spcPct val="80000"/>
              </a:lnSpc>
            </a:pPr>
            <a:endParaRPr lang="en-US" sz="1067" dirty="0"/>
          </a:p>
          <a:p>
            <a:pPr eaLnBrk="1" hangingPunct="1">
              <a:lnSpc>
                <a:spcPct val="80000"/>
              </a:lnSpc>
            </a:pPr>
            <a:r>
              <a:rPr lang="en-US" sz="2000" dirty="0"/>
              <a:t>Open question:</a:t>
            </a:r>
          </a:p>
          <a:p>
            <a:pPr lvl="1" eaLnBrk="1" hangingPunct="1">
              <a:lnSpc>
                <a:spcPct val="80000"/>
              </a:lnSpc>
            </a:pPr>
            <a:r>
              <a:rPr lang="en-US" sz="1867" dirty="0"/>
              <a:t>How does human cognition deal with the</a:t>
            </a:r>
          </a:p>
          <a:p>
            <a:pPr lvl="1" eaLnBrk="1" hangingPunct="1">
              <a:lnSpc>
                <a:spcPct val="80000"/>
              </a:lnSpc>
              <a:buFont typeface="Wingdings" pitchFamily="2" charset="2"/>
              <a:buNone/>
            </a:pPr>
            <a:r>
              <a:rPr lang="en-US" sz="1867" dirty="0"/>
              <a:t>	search space explosion of chess?</a:t>
            </a:r>
          </a:p>
          <a:p>
            <a:pPr lvl="1" eaLnBrk="1" hangingPunct="1">
              <a:lnSpc>
                <a:spcPct val="80000"/>
              </a:lnSpc>
            </a:pPr>
            <a:r>
              <a:rPr lang="en-US" sz="1867" dirty="0"/>
              <a:t>Or: how can humans compete with computers at all??</a:t>
            </a:r>
          </a:p>
          <a:p>
            <a:pPr eaLnBrk="1" hangingPunct="1">
              <a:lnSpc>
                <a:spcPct val="80000"/>
              </a:lnSpc>
            </a:pPr>
            <a:endParaRPr lang="en-US" sz="1067" dirty="0"/>
          </a:p>
          <a:p>
            <a:pPr eaLnBrk="1" hangingPunct="1">
              <a:lnSpc>
                <a:spcPct val="80000"/>
              </a:lnSpc>
            </a:pPr>
            <a:r>
              <a:rPr lang="en-US" sz="2000" dirty="0"/>
              <a:t>1996: Kasparov Beats Deep Blue</a:t>
            </a:r>
          </a:p>
          <a:p>
            <a:pPr eaLnBrk="1" hangingPunct="1">
              <a:lnSpc>
                <a:spcPct val="80000"/>
              </a:lnSpc>
              <a:buFont typeface="Wingdings" pitchFamily="2" charset="2"/>
              <a:buNone/>
            </a:pPr>
            <a:r>
              <a:rPr lang="en-US" sz="1867" dirty="0"/>
              <a:t>	“I could feel --- I could smell --- a new kind of intelligence across the table.”</a:t>
            </a:r>
          </a:p>
          <a:p>
            <a:pPr eaLnBrk="1" hangingPunct="1">
              <a:lnSpc>
                <a:spcPct val="80000"/>
              </a:lnSpc>
            </a:pPr>
            <a:endParaRPr lang="en-US" sz="1067" dirty="0"/>
          </a:p>
          <a:p>
            <a:pPr eaLnBrk="1" hangingPunct="1">
              <a:lnSpc>
                <a:spcPct val="80000"/>
              </a:lnSpc>
            </a:pPr>
            <a:r>
              <a:rPr lang="en-US" sz="2000" dirty="0"/>
              <a:t>1997: Deep Blue Beats Kasparov</a:t>
            </a:r>
          </a:p>
          <a:p>
            <a:pPr>
              <a:lnSpc>
                <a:spcPct val="80000"/>
              </a:lnSpc>
              <a:buNone/>
            </a:pPr>
            <a:r>
              <a:rPr lang="en-US" sz="2000" b="1" dirty="0"/>
              <a:t>	</a:t>
            </a:r>
            <a:r>
              <a:rPr lang="en-US" sz="1867" dirty="0"/>
              <a:t>“Deep Blue hasn't proven anything.”</a:t>
            </a:r>
            <a:br>
              <a:rPr lang="en-US" sz="1867" dirty="0"/>
            </a:br>
            <a:endParaRPr lang="en-US" sz="533" dirty="0"/>
          </a:p>
          <a:p>
            <a:pPr eaLnBrk="1" hangingPunct="1">
              <a:lnSpc>
                <a:spcPct val="80000"/>
              </a:lnSpc>
            </a:pPr>
            <a:r>
              <a:rPr lang="en-US" sz="2000" dirty="0"/>
              <a:t>Huge game-playing advances recently, e.g. in Go!</a:t>
            </a:r>
          </a:p>
          <a:p>
            <a:pPr marL="0" indent="0">
              <a:lnSpc>
                <a:spcPct val="120000"/>
              </a:lnSpc>
              <a:buSzPts val="100"/>
              <a:buNone/>
            </a:pPr>
            <a:r>
              <a:rPr lang="en-US" sz="2000" dirty="0">
                <a:solidFill>
                  <a:schemeClr val="tx1">
                    <a:alpha val="0"/>
                  </a:schemeClr>
                </a:solidFill>
              </a:rPr>
              <a:t>     I</a:t>
            </a:r>
            <a:r>
              <a:rPr lang="en-US" sz="2000" b="1" dirty="0">
                <a:solidFill>
                  <a:schemeClr val="tx1">
                    <a:alpha val="0"/>
                  </a:schemeClr>
                </a:solidFill>
              </a:rPr>
              <a:t>n March 2016, it beat Lee Sedol in a five-game match, the first time a computer Go program has beaten a 9-dan professional without handicap</a:t>
            </a:r>
          </a:p>
          <a:p>
            <a:pPr eaLnBrk="1" hangingPunct="1">
              <a:lnSpc>
                <a:spcPct val="80000"/>
              </a:lnSpc>
            </a:pPr>
            <a:endParaRPr lang="en-US" sz="2000" dirty="0"/>
          </a:p>
          <a:p>
            <a:pPr eaLnBrk="1" hangingPunct="1">
              <a:lnSpc>
                <a:spcPct val="80000"/>
              </a:lnSpc>
            </a:pPr>
            <a:endParaRPr lang="en-US" sz="2000" dirty="0"/>
          </a:p>
          <a:p>
            <a:pPr eaLnBrk="1" hangingPunct="1">
              <a:lnSpc>
                <a:spcPct val="80000"/>
              </a:lnSpc>
            </a:pPr>
            <a:endParaRPr lang="en-US" sz="1867" dirty="0"/>
          </a:p>
        </p:txBody>
      </p:sp>
      <p:sp>
        <p:nvSpPr>
          <p:cNvPr id="20484" name="Text Box 4"/>
          <p:cNvSpPr txBox="1">
            <a:spLocks noChangeArrowheads="1"/>
          </p:cNvSpPr>
          <p:nvPr>
            <p:custDataLst>
              <p:tags r:id="rId5"/>
            </p:custDataLst>
          </p:nvPr>
        </p:nvSpPr>
        <p:spPr bwMode="auto">
          <a:xfrm>
            <a:off x="4064000" y="6477000"/>
            <a:ext cx="4724400" cy="297452"/>
          </a:xfrm>
          <a:prstGeom prst="rect">
            <a:avLst/>
          </a:prstGeom>
          <a:noFill/>
          <a:ln w="9525">
            <a:noFill/>
            <a:miter lim="800000"/>
            <a:headEnd/>
            <a:tailEnd/>
          </a:ln>
        </p:spPr>
        <p:txBody>
          <a:bodyPr lIns="91439" tIns="45719" rIns="91439" bIns="45719">
            <a:spAutoFit/>
          </a:bodyPr>
          <a:lstStyle/>
          <a:p>
            <a:pPr>
              <a:spcBef>
                <a:spcPct val="50000"/>
              </a:spcBef>
            </a:pPr>
            <a:r>
              <a:rPr lang="en-US" sz="1333" dirty="0"/>
              <a:t>Text from Bart Selman, image from IBM’s Deep Blue pages</a:t>
            </a:r>
          </a:p>
        </p:txBody>
      </p:sp>
      <p:pic>
        <p:nvPicPr>
          <p:cNvPr id="20485" name="Picture 6" descr="Image_9"/>
          <p:cNvPicPr>
            <a:picLocks noChangeAspect="1" noChangeArrowheads="1"/>
          </p:cNvPicPr>
          <p:nvPr>
            <p:custDataLst>
              <p:tags r:id="rId6"/>
            </p:custDataLst>
          </p:nvPr>
        </p:nvPicPr>
        <p:blipFill>
          <a:blip r:embed="rId10" cstate="print"/>
          <a:srcRect l="7556" r="31995"/>
          <a:stretch>
            <a:fillRect/>
          </a:stretch>
        </p:blipFill>
        <p:spPr bwMode="auto">
          <a:xfrm>
            <a:off x="6337301" y="1323976"/>
            <a:ext cx="2298700" cy="2511425"/>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307282261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5" name="Picture 3"/>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bwMode="auto">
          <a:xfrm>
            <a:off x="8842265" y="1803401"/>
            <a:ext cx="3143467" cy="3759199"/>
          </a:xfrm>
          <a:prstGeom prst="rect">
            <a:avLst/>
          </a:prstGeom>
          <a:noFill/>
        </p:spPr>
      </p:pic>
      <p:sp>
        <p:nvSpPr>
          <p:cNvPr id="20482" name="Rectangle 2"/>
          <p:cNvSpPr>
            <a:spLocks noGrp="1" noChangeArrowheads="1"/>
          </p:cNvSpPr>
          <p:nvPr>
            <p:ph type="title"/>
            <p:custDataLst>
              <p:tags r:id="rId3"/>
            </p:custDataLst>
          </p:nvPr>
        </p:nvSpPr>
        <p:spPr/>
        <p:txBody>
          <a:bodyPr/>
          <a:lstStyle/>
          <a:p>
            <a:pPr eaLnBrk="1" hangingPunct="1"/>
            <a:r>
              <a:rPr lang="en-US"/>
              <a:t>Game Playing</a:t>
            </a:r>
          </a:p>
        </p:txBody>
      </p:sp>
      <p:sp>
        <p:nvSpPr>
          <p:cNvPr id="551939" name="Rectangle 3"/>
          <p:cNvSpPr>
            <a:spLocks noGrp="1" noChangeArrowheads="1"/>
          </p:cNvSpPr>
          <p:nvPr>
            <p:ph type="body" idx="1"/>
            <p:custDataLst>
              <p:tags r:id="rId4"/>
            </p:custDataLst>
          </p:nvPr>
        </p:nvSpPr>
        <p:spPr>
          <a:xfrm>
            <a:off x="838200" y="1323976"/>
            <a:ext cx="11379200" cy="4729164"/>
          </a:xfrm>
        </p:spPr>
        <p:txBody>
          <a:bodyPr>
            <a:noAutofit/>
          </a:bodyPr>
          <a:lstStyle/>
          <a:p>
            <a:pPr eaLnBrk="1" hangingPunct="1">
              <a:lnSpc>
                <a:spcPct val="80000"/>
              </a:lnSpc>
            </a:pPr>
            <a:r>
              <a:rPr lang="en-US" sz="1600" dirty="0"/>
              <a:t>Classic Moment: May, '97: Deep Blue vs. Kasparov</a:t>
            </a:r>
          </a:p>
          <a:p>
            <a:pPr lvl="1" eaLnBrk="1" hangingPunct="1">
              <a:lnSpc>
                <a:spcPct val="80000"/>
              </a:lnSpc>
            </a:pPr>
            <a:r>
              <a:rPr lang="en-US" sz="1600" dirty="0"/>
              <a:t>First match won against world champion</a:t>
            </a:r>
          </a:p>
          <a:p>
            <a:pPr lvl="1" eaLnBrk="1" hangingPunct="1">
              <a:lnSpc>
                <a:spcPct val="80000"/>
              </a:lnSpc>
            </a:pPr>
            <a:r>
              <a:rPr lang="en-US" sz="1600" dirty="0"/>
              <a:t>“Intelligent creative” play</a:t>
            </a:r>
          </a:p>
          <a:p>
            <a:pPr lvl="1" eaLnBrk="1" hangingPunct="1">
              <a:lnSpc>
                <a:spcPct val="80000"/>
              </a:lnSpc>
            </a:pPr>
            <a:r>
              <a:rPr lang="en-US" sz="1600" dirty="0"/>
              <a:t>200 million board positions per second</a:t>
            </a:r>
          </a:p>
          <a:p>
            <a:pPr lvl="1" eaLnBrk="1" hangingPunct="1">
              <a:lnSpc>
                <a:spcPct val="80000"/>
              </a:lnSpc>
            </a:pPr>
            <a:r>
              <a:rPr lang="en-US" sz="1600" dirty="0"/>
              <a:t>Humans understood 99.9 of Deep Blue's moves</a:t>
            </a:r>
          </a:p>
          <a:p>
            <a:pPr lvl="1" eaLnBrk="1" hangingPunct="1">
              <a:lnSpc>
                <a:spcPct val="80000"/>
              </a:lnSpc>
            </a:pPr>
            <a:r>
              <a:rPr lang="en-US" sz="1600" dirty="0"/>
              <a:t>Can do about the same now with a PC cluster</a:t>
            </a:r>
            <a:endParaRPr lang="en-US" sz="900" dirty="0"/>
          </a:p>
          <a:p>
            <a:pPr eaLnBrk="1" hangingPunct="1">
              <a:lnSpc>
                <a:spcPct val="80000"/>
              </a:lnSpc>
            </a:pPr>
            <a:r>
              <a:rPr lang="en-US" sz="1600" dirty="0"/>
              <a:t>Open question:</a:t>
            </a:r>
          </a:p>
          <a:p>
            <a:pPr lvl="1" eaLnBrk="1" hangingPunct="1">
              <a:lnSpc>
                <a:spcPct val="80000"/>
              </a:lnSpc>
            </a:pPr>
            <a:r>
              <a:rPr lang="en-US" sz="1600" dirty="0"/>
              <a:t>How does human cognition deal with the</a:t>
            </a:r>
          </a:p>
          <a:p>
            <a:pPr lvl="1" eaLnBrk="1" hangingPunct="1">
              <a:lnSpc>
                <a:spcPct val="80000"/>
              </a:lnSpc>
              <a:buFont typeface="Wingdings" pitchFamily="2" charset="2"/>
              <a:buNone/>
            </a:pPr>
            <a:r>
              <a:rPr lang="en-US" sz="1600" dirty="0"/>
              <a:t>	search space explosion of chess?</a:t>
            </a:r>
          </a:p>
          <a:p>
            <a:pPr lvl="1" eaLnBrk="1" hangingPunct="1">
              <a:lnSpc>
                <a:spcPct val="80000"/>
              </a:lnSpc>
            </a:pPr>
            <a:r>
              <a:rPr lang="en-US" sz="1600" dirty="0"/>
              <a:t>Or: how can humans compete with computers at all??</a:t>
            </a:r>
            <a:endParaRPr lang="en-US" sz="900" dirty="0"/>
          </a:p>
          <a:p>
            <a:pPr eaLnBrk="1" hangingPunct="1">
              <a:lnSpc>
                <a:spcPct val="80000"/>
              </a:lnSpc>
            </a:pPr>
            <a:r>
              <a:rPr lang="en-US" sz="1600" dirty="0"/>
              <a:t>1996: Kasparov Beats Deep Blue</a:t>
            </a:r>
          </a:p>
          <a:p>
            <a:pPr eaLnBrk="1" hangingPunct="1">
              <a:lnSpc>
                <a:spcPct val="80000"/>
              </a:lnSpc>
              <a:buFont typeface="Wingdings" pitchFamily="2" charset="2"/>
              <a:buNone/>
            </a:pPr>
            <a:r>
              <a:rPr lang="en-US" sz="1600" dirty="0"/>
              <a:t>	“I could feel --- I could smell --- a new kind of intelligence across the table.”</a:t>
            </a:r>
          </a:p>
          <a:p>
            <a:pPr eaLnBrk="1" hangingPunct="1">
              <a:lnSpc>
                <a:spcPct val="80000"/>
              </a:lnSpc>
            </a:pPr>
            <a:endParaRPr lang="en-US" sz="900" dirty="0"/>
          </a:p>
          <a:p>
            <a:pPr eaLnBrk="1" hangingPunct="1">
              <a:lnSpc>
                <a:spcPct val="80000"/>
              </a:lnSpc>
            </a:pPr>
            <a:r>
              <a:rPr lang="en-US" sz="1600" dirty="0"/>
              <a:t>1997: Deep Blue Beats Kasparov</a:t>
            </a:r>
          </a:p>
          <a:p>
            <a:pPr>
              <a:lnSpc>
                <a:spcPct val="80000"/>
              </a:lnSpc>
              <a:buNone/>
            </a:pPr>
            <a:r>
              <a:rPr lang="en-US" sz="1600" b="1" dirty="0"/>
              <a:t>	</a:t>
            </a:r>
            <a:r>
              <a:rPr lang="en-US" sz="1600" dirty="0"/>
              <a:t>“Deep Blue hasn't proven anything.”</a:t>
            </a:r>
            <a:br>
              <a:rPr lang="en-US" sz="1600" dirty="0"/>
            </a:br>
            <a:endParaRPr lang="en-US" sz="600" dirty="0"/>
          </a:p>
          <a:p>
            <a:pPr eaLnBrk="1" hangingPunct="1">
              <a:lnSpc>
                <a:spcPct val="80000"/>
              </a:lnSpc>
            </a:pPr>
            <a:r>
              <a:rPr lang="en-US" sz="1600" dirty="0"/>
              <a:t>Huge game-playing advances recently, e.g. in Go!</a:t>
            </a:r>
          </a:p>
          <a:p>
            <a:pPr marL="0" indent="0">
              <a:lnSpc>
                <a:spcPct val="120000"/>
              </a:lnSpc>
              <a:buNone/>
            </a:pPr>
            <a:r>
              <a:rPr lang="en-US" sz="1600" dirty="0"/>
              <a:t>     I</a:t>
            </a:r>
            <a:r>
              <a:rPr lang="en-US" sz="1600" b="1" dirty="0"/>
              <a:t>n March 2016, it beat Lee Sedol in a five-game match, the first time a computer Go program has beaten a 9-dan professional without handicap</a:t>
            </a:r>
            <a:endParaRPr lang="en-US" sz="1600" dirty="0"/>
          </a:p>
          <a:p>
            <a:pPr eaLnBrk="1" hangingPunct="1">
              <a:lnSpc>
                <a:spcPct val="80000"/>
              </a:lnSpc>
            </a:pPr>
            <a:endParaRPr lang="en-US" sz="1600" dirty="0"/>
          </a:p>
          <a:p>
            <a:pPr eaLnBrk="1" hangingPunct="1">
              <a:lnSpc>
                <a:spcPct val="80000"/>
              </a:lnSpc>
            </a:pPr>
            <a:endParaRPr lang="en-US" sz="1600" dirty="0"/>
          </a:p>
        </p:txBody>
      </p:sp>
      <p:sp>
        <p:nvSpPr>
          <p:cNvPr id="20484" name="Text Box 4"/>
          <p:cNvSpPr txBox="1">
            <a:spLocks noChangeArrowheads="1"/>
          </p:cNvSpPr>
          <p:nvPr>
            <p:custDataLst>
              <p:tags r:id="rId5"/>
            </p:custDataLst>
          </p:nvPr>
        </p:nvSpPr>
        <p:spPr bwMode="auto">
          <a:xfrm>
            <a:off x="4064000" y="6477000"/>
            <a:ext cx="4724400" cy="297452"/>
          </a:xfrm>
          <a:prstGeom prst="rect">
            <a:avLst/>
          </a:prstGeom>
          <a:noFill/>
          <a:ln w="9525">
            <a:noFill/>
            <a:miter lim="800000"/>
            <a:headEnd/>
            <a:tailEnd/>
          </a:ln>
        </p:spPr>
        <p:txBody>
          <a:bodyPr lIns="91439" tIns="45719" rIns="91439" bIns="45719">
            <a:spAutoFit/>
          </a:bodyPr>
          <a:lstStyle/>
          <a:p>
            <a:pPr>
              <a:spcBef>
                <a:spcPct val="50000"/>
              </a:spcBef>
            </a:pPr>
            <a:r>
              <a:rPr lang="en-US" sz="1333" dirty="0"/>
              <a:t>Text from Bart Selman, image from IBM’s Deep Blue pages</a:t>
            </a:r>
          </a:p>
        </p:txBody>
      </p:sp>
      <p:pic>
        <p:nvPicPr>
          <p:cNvPr id="20485" name="Picture 6" descr="Image_9"/>
          <p:cNvPicPr>
            <a:picLocks noChangeAspect="1" noChangeArrowheads="1"/>
          </p:cNvPicPr>
          <p:nvPr>
            <p:custDataLst>
              <p:tags r:id="rId6"/>
            </p:custDataLst>
          </p:nvPr>
        </p:nvPicPr>
        <p:blipFill>
          <a:blip r:embed="rId10" cstate="print"/>
          <a:srcRect l="7556" r="31995"/>
          <a:stretch>
            <a:fillRect/>
          </a:stretch>
        </p:blipFill>
        <p:spPr bwMode="auto">
          <a:xfrm>
            <a:off x="6337301" y="1323976"/>
            <a:ext cx="2298700" cy="2511425"/>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404343579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8708" y="1587501"/>
            <a:ext cx="2674491" cy="4178296"/>
          </a:xfrm>
          <a:prstGeom prst="rect">
            <a:avLst/>
          </a:prstGeom>
          <a:noFill/>
        </p:spPr>
      </p:pic>
      <p:pic>
        <p:nvPicPr>
          <p:cNvPr id="43010"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841368" y="1803400"/>
            <a:ext cx="3982331" cy="3555997"/>
          </a:xfrm>
          <a:prstGeom prst="rect">
            <a:avLst/>
          </a:prstGeom>
          <a:noFill/>
        </p:spPr>
      </p:pic>
      <p:sp>
        <p:nvSpPr>
          <p:cNvPr id="21507" name="Rectangle 4"/>
          <p:cNvSpPr>
            <a:spLocks noGrp="1" noChangeArrowheads="1"/>
          </p:cNvSpPr>
          <p:nvPr>
            <p:ph type="title"/>
          </p:nvPr>
        </p:nvSpPr>
        <p:spPr/>
        <p:txBody>
          <a:bodyPr vert="horz" lIns="91440" tIns="45720" rIns="132077" bIns="45720" rtlCol="0" anchor="ctr">
            <a:normAutofit/>
          </a:bodyPr>
          <a:lstStyle/>
          <a:p>
            <a:r>
              <a:rPr lang="en-US" dirty="0"/>
              <a:t>Decision Making</a:t>
            </a:r>
          </a:p>
        </p:txBody>
      </p:sp>
      <p:sp>
        <p:nvSpPr>
          <p:cNvPr id="21508" name="Rectangle 5"/>
          <p:cNvSpPr>
            <a:spLocks noGrp="1" noChangeArrowheads="1"/>
          </p:cNvSpPr>
          <p:nvPr>
            <p:ph idx="1"/>
          </p:nvPr>
        </p:nvSpPr>
        <p:spPr>
          <a:xfrm>
            <a:off x="2032000" y="1397001"/>
            <a:ext cx="8432800" cy="4729164"/>
          </a:xfrm>
        </p:spPr>
        <p:txBody>
          <a:bodyPr vert="horz" lIns="91440" tIns="45720" rIns="132077" bIns="45720" rtlCol="0">
            <a:normAutofit/>
          </a:bodyPr>
          <a:lstStyle/>
          <a:p>
            <a:pPr marL="782599" lvl="1"/>
            <a:r>
              <a:rPr lang="en-US" dirty="0">
                <a:solidFill>
                  <a:schemeClr val="accent6"/>
                </a:solidFill>
              </a:rPr>
              <a:t>Applied AI involves many kinds of automation</a:t>
            </a:r>
          </a:p>
          <a:p>
            <a:pPr marL="1182628" lvl="2"/>
            <a:r>
              <a:rPr lang="en-US" dirty="0"/>
              <a:t>Scheduling, e.g. airline routing, military</a:t>
            </a:r>
          </a:p>
          <a:p>
            <a:pPr marL="1182628" lvl="2"/>
            <a:r>
              <a:rPr lang="en-US" dirty="0"/>
              <a:t>Route planning, e.g. Google maps</a:t>
            </a:r>
          </a:p>
          <a:p>
            <a:pPr marL="1182628" lvl="2"/>
            <a:r>
              <a:rPr lang="en-US" dirty="0"/>
              <a:t>Medical diagnosis</a:t>
            </a:r>
          </a:p>
          <a:p>
            <a:pPr marL="1182628" lvl="2"/>
            <a:r>
              <a:rPr lang="en-US" dirty="0"/>
              <a:t>Web search engines</a:t>
            </a:r>
          </a:p>
          <a:p>
            <a:pPr marL="1182628" lvl="2"/>
            <a:r>
              <a:rPr lang="en-US" dirty="0"/>
              <a:t>Spam classifiers</a:t>
            </a:r>
          </a:p>
          <a:p>
            <a:pPr marL="1182628" lvl="2"/>
            <a:r>
              <a:rPr lang="en-US" dirty="0"/>
              <a:t>Automated help desks</a:t>
            </a:r>
          </a:p>
          <a:p>
            <a:pPr marL="1182628" lvl="2"/>
            <a:r>
              <a:rPr lang="en-US" dirty="0"/>
              <a:t>Fraud detection</a:t>
            </a:r>
          </a:p>
          <a:p>
            <a:pPr marL="1182628" lvl="2"/>
            <a:r>
              <a:rPr lang="en-US" dirty="0"/>
              <a:t>Product recommendations</a:t>
            </a:r>
          </a:p>
          <a:p>
            <a:pPr marL="1182628" lvl="2"/>
            <a:r>
              <a:rPr lang="en-US" dirty="0"/>
              <a:t>… Lots more!</a:t>
            </a:r>
          </a:p>
        </p:txBody>
      </p:sp>
      <p:sp>
        <p:nvSpPr>
          <p:cNvPr id="2" name="Footer Placeholder 1">
            <a:extLst>
              <a:ext uri="{FF2B5EF4-FFF2-40B4-BE49-F238E27FC236}">
                <a16:creationId xmlns:a16="http://schemas.microsoft.com/office/drawing/2014/main" id="{4CCED096-4DE4-4796-6391-8AAA28BCB59E}"/>
              </a:ext>
            </a:extLst>
          </p:cNvPr>
          <p:cNvSpPr>
            <a:spLocks noGrp="1"/>
          </p:cNvSpPr>
          <p:nvPr>
            <p:ph type="ftr" sz="quarter" idx="11"/>
          </p:nvPr>
        </p:nvSpPr>
        <p:spPr>
          <a:xfrm>
            <a:off x="4038600" y="6356350"/>
            <a:ext cx="4114800" cy="365125"/>
          </a:xfrm>
        </p:spPr>
        <p:txBody>
          <a:bodyPr/>
          <a:lstStyle/>
          <a:p>
            <a:r>
              <a:rPr lang="en-US"/>
              <a:t>Courtesy: Pieter Abbeel</a:t>
            </a:r>
            <a:endParaRPr lang="en-US" dirty="0"/>
          </a:p>
        </p:txBody>
      </p:sp>
    </p:spTree>
    <p:custDataLst>
      <p:tags r:id="rId1"/>
    </p:custDataLst>
    <p:extLst>
      <p:ext uri="{BB962C8B-B14F-4D97-AF65-F5344CB8AC3E}">
        <p14:creationId xmlns:p14="http://schemas.microsoft.com/office/powerpoint/2010/main" val="948943016"/>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A8737-C61F-1463-1C42-2E035F4D84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787DFB-51DC-FB1F-D9D9-85DD60931779}"/>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30693D03-A232-068E-21D7-FB55EAFD127B}"/>
              </a:ext>
            </a:extLst>
          </p:cNvPr>
          <p:cNvSpPr>
            <a:spLocks noGrp="1"/>
          </p:cNvSpPr>
          <p:nvPr>
            <p:ph idx="1"/>
          </p:nvPr>
        </p:nvSpPr>
        <p:spPr/>
        <p:txBody>
          <a:bodyPr/>
          <a:lstStyle/>
          <a:p>
            <a:r>
              <a:rPr lang="en-US" dirty="0"/>
              <a:t>Constraints of physical world</a:t>
            </a:r>
          </a:p>
          <a:p>
            <a:r>
              <a:rPr lang="en-US" dirty="0"/>
              <a:t>Variability of real world</a:t>
            </a:r>
          </a:p>
          <a:p>
            <a:r>
              <a:rPr lang="en-US" dirty="0"/>
              <a:t>Digital world?</a:t>
            </a:r>
          </a:p>
        </p:txBody>
      </p:sp>
    </p:spTree>
    <p:custDataLst>
      <p:tags r:id="rId1"/>
    </p:custDataLst>
    <p:extLst>
      <p:ext uri="{BB962C8B-B14F-4D97-AF65-F5344CB8AC3E}">
        <p14:creationId xmlns:p14="http://schemas.microsoft.com/office/powerpoint/2010/main" val="146944984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E808C-901D-21BD-E6EF-41594DDB32B5}"/>
              </a:ext>
            </a:extLst>
          </p:cNvPr>
          <p:cNvSpPr>
            <a:spLocks noGrp="1"/>
          </p:cNvSpPr>
          <p:nvPr>
            <p:ph type="title"/>
            <p:custDataLst>
              <p:tags r:id="rId2"/>
            </p:custDataLst>
          </p:nvPr>
        </p:nvSpPr>
        <p:spPr/>
        <p:txBody>
          <a:bodyPr>
            <a:normAutofit/>
          </a:bodyPr>
          <a:lstStyle/>
          <a:p>
            <a:r>
              <a:rPr lang="en-US" sz="3600" dirty="0"/>
              <a:t>What can’t AI systems do yet? (Fully? Completely?)</a:t>
            </a:r>
          </a:p>
        </p:txBody>
      </p:sp>
      <p:sp>
        <p:nvSpPr>
          <p:cNvPr id="3" name="Content Placeholder 2">
            <a:extLst>
              <a:ext uri="{FF2B5EF4-FFF2-40B4-BE49-F238E27FC236}">
                <a16:creationId xmlns:a16="http://schemas.microsoft.com/office/drawing/2014/main" id="{9FC61619-C542-6049-9B11-A4528774BCF1}"/>
              </a:ext>
            </a:extLst>
          </p:cNvPr>
          <p:cNvSpPr>
            <a:spLocks noGrp="1"/>
          </p:cNvSpPr>
          <p:nvPr>
            <p:ph idx="1"/>
            <p:custDataLst>
              <p:tags r:id="rId3"/>
            </p:custDataLst>
          </p:nvPr>
        </p:nvSpPr>
        <p:spPr/>
        <p:txBody>
          <a:bodyPr>
            <a:normAutofit lnSpcReduction="10000"/>
          </a:bodyPr>
          <a:lstStyle/>
          <a:p>
            <a:r>
              <a:rPr lang="en-US" strike="sngStrike" dirty="0"/>
              <a:t>Understand natural language robustly (e.g., read and understand articles in a newspaper)</a:t>
            </a:r>
          </a:p>
          <a:p>
            <a:r>
              <a:rPr lang="en-US" strike="sngStrike" dirty="0"/>
              <a:t>Surf the web and find interesting knowledge</a:t>
            </a:r>
          </a:p>
          <a:p>
            <a:r>
              <a:rPr lang="en-US" strike="sngStrike" dirty="0"/>
              <a:t>Interpret an arbitrary visual scene</a:t>
            </a:r>
          </a:p>
          <a:p>
            <a:r>
              <a:rPr lang="en-US" strike="sngStrike" dirty="0"/>
              <a:t>Learn a natural language</a:t>
            </a:r>
          </a:p>
          <a:p>
            <a:r>
              <a:rPr lang="en-US" strike="sngStrike" dirty="0"/>
              <a:t>Play Go well</a:t>
            </a:r>
          </a:p>
          <a:p>
            <a:r>
              <a:rPr lang="en-US" dirty="0"/>
              <a:t>Construct plans in dynamic real-time domains</a:t>
            </a:r>
          </a:p>
          <a:p>
            <a:r>
              <a:rPr lang="en-US" dirty="0"/>
              <a:t>Refocus attention in complex environments</a:t>
            </a:r>
          </a:p>
          <a:p>
            <a:r>
              <a:rPr lang="en-US" dirty="0"/>
              <a:t>Perform life-long learning</a:t>
            </a:r>
          </a:p>
          <a:p>
            <a:endParaRPr lang="en-US" dirty="0"/>
          </a:p>
        </p:txBody>
      </p:sp>
      <p:sp>
        <p:nvSpPr>
          <p:cNvPr id="4" name="Footer Placeholder 3">
            <a:extLst>
              <a:ext uri="{FF2B5EF4-FFF2-40B4-BE49-F238E27FC236}">
                <a16:creationId xmlns:a16="http://schemas.microsoft.com/office/drawing/2014/main" id="{E8C7E47B-85F1-F605-3704-17882954D611}"/>
              </a:ext>
            </a:extLst>
          </p:cNvPr>
          <p:cNvSpPr>
            <a:spLocks noGrp="1"/>
          </p:cNvSpPr>
          <p:nvPr>
            <p:ph type="ftr" sz="quarter" idx="11"/>
            <p:custDataLst>
              <p:tags r:id="rId4"/>
            </p:custDataLst>
          </p:nvPr>
        </p:nvSpPr>
        <p:spPr/>
        <p:txBody>
          <a:bodyPr/>
          <a:lstStyle/>
          <a:p>
            <a:r>
              <a:rPr lang="en-US"/>
              <a:t>Courtesy: Tim Finin</a:t>
            </a:r>
            <a:endParaRPr lang="en-US" dirty="0"/>
          </a:p>
        </p:txBody>
      </p:sp>
    </p:spTree>
    <p:custDataLst>
      <p:tags r:id="rId1"/>
    </p:custDataLst>
    <p:extLst>
      <p:ext uri="{BB962C8B-B14F-4D97-AF65-F5344CB8AC3E}">
        <p14:creationId xmlns:p14="http://schemas.microsoft.com/office/powerpoint/2010/main" val="230937963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E808C-901D-21BD-E6EF-41594DDB32B5}"/>
              </a:ext>
            </a:extLst>
          </p:cNvPr>
          <p:cNvSpPr>
            <a:spLocks noGrp="1"/>
          </p:cNvSpPr>
          <p:nvPr>
            <p:ph type="title"/>
            <p:custDataLst>
              <p:tags r:id="rId2"/>
            </p:custDataLst>
          </p:nvPr>
        </p:nvSpPr>
        <p:spPr/>
        <p:txBody>
          <a:bodyPr>
            <a:normAutofit/>
          </a:bodyPr>
          <a:lstStyle/>
          <a:p>
            <a:r>
              <a:rPr lang="en-US" sz="3600" dirty="0"/>
              <a:t>What can’t AI systems do yet? (Fully? Completely?)</a:t>
            </a:r>
          </a:p>
        </p:txBody>
      </p:sp>
      <p:sp>
        <p:nvSpPr>
          <p:cNvPr id="3" name="Content Placeholder 2">
            <a:extLst>
              <a:ext uri="{FF2B5EF4-FFF2-40B4-BE49-F238E27FC236}">
                <a16:creationId xmlns:a16="http://schemas.microsoft.com/office/drawing/2014/main" id="{9FC61619-C542-6049-9B11-A4528774BCF1}"/>
              </a:ext>
            </a:extLst>
          </p:cNvPr>
          <p:cNvSpPr>
            <a:spLocks noGrp="1"/>
          </p:cNvSpPr>
          <p:nvPr>
            <p:ph idx="1"/>
            <p:custDataLst>
              <p:tags r:id="rId3"/>
            </p:custDataLst>
          </p:nvPr>
        </p:nvSpPr>
        <p:spPr/>
        <p:txBody>
          <a:bodyPr>
            <a:normAutofit lnSpcReduction="10000"/>
          </a:bodyPr>
          <a:lstStyle/>
          <a:p>
            <a:r>
              <a:rPr lang="en-US" strike="sngStrike" dirty="0"/>
              <a:t>Understand natural language robustly (e.g., read and understand articles in a newspaper)</a:t>
            </a:r>
          </a:p>
          <a:p>
            <a:r>
              <a:rPr lang="en-US" strike="sngStrike" dirty="0"/>
              <a:t>Surf the web and find interesting knowledge</a:t>
            </a:r>
          </a:p>
          <a:p>
            <a:r>
              <a:rPr lang="en-US" strike="sngStrike" dirty="0"/>
              <a:t>Interpret an arbitrary visual scene</a:t>
            </a:r>
          </a:p>
          <a:p>
            <a:r>
              <a:rPr lang="en-US" strike="sngStrike" dirty="0"/>
              <a:t>Learn a natural language</a:t>
            </a:r>
          </a:p>
          <a:p>
            <a:r>
              <a:rPr lang="en-US" strike="sngStrike" dirty="0"/>
              <a:t>Play Go well</a:t>
            </a:r>
          </a:p>
          <a:p>
            <a:r>
              <a:rPr lang="en-US" dirty="0"/>
              <a:t>Construct plans in dynamic real-time domains</a:t>
            </a:r>
          </a:p>
          <a:p>
            <a:r>
              <a:rPr lang="en-US" dirty="0"/>
              <a:t>Refocus attention in complex environments</a:t>
            </a:r>
          </a:p>
          <a:p>
            <a:r>
              <a:rPr lang="en-US" dirty="0"/>
              <a:t>Perform life-long learning</a:t>
            </a:r>
          </a:p>
          <a:p>
            <a:endParaRPr lang="en-US" dirty="0"/>
          </a:p>
        </p:txBody>
      </p:sp>
      <p:sp>
        <p:nvSpPr>
          <p:cNvPr id="4" name="Footer Placeholder 3">
            <a:extLst>
              <a:ext uri="{FF2B5EF4-FFF2-40B4-BE49-F238E27FC236}">
                <a16:creationId xmlns:a16="http://schemas.microsoft.com/office/drawing/2014/main" id="{E8C7E47B-85F1-F605-3704-17882954D611}"/>
              </a:ext>
            </a:extLst>
          </p:cNvPr>
          <p:cNvSpPr>
            <a:spLocks noGrp="1"/>
          </p:cNvSpPr>
          <p:nvPr>
            <p:ph type="ftr" sz="quarter" idx="11"/>
            <p:custDataLst>
              <p:tags r:id="rId4"/>
            </p:custDataLst>
          </p:nvPr>
        </p:nvSpPr>
        <p:spPr/>
        <p:txBody>
          <a:bodyPr/>
          <a:lstStyle/>
          <a:p>
            <a:r>
              <a:rPr lang="en-US"/>
              <a:t>Courtesy: Tim Finin</a:t>
            </a:r>
            <a:endParaRPr lang="en-US" dirty="0"/>
          </a:p>
        </p:txBody>
      </p:sp>
      <p:sp>
        <p:nvSpPr>
          <p:cNvPr id="5" name="TextBox 4">
            <a:extLst>
              <a:ext uri="{FF2B5EF4-FFF2-40B4-BE49-F238E27FC236}">
                <a16:creationId xmlns:a16="http://schemas.microsoft.com/office/drawing/2014/main" id="{36C68154-76D6-A178-2831-A998620C77B4}"/>
              </a:ext>
            </a:extLst>
          </p:cNvPr>
          <p:cNvSpPr txBox="1"/>
          <p:nvPr>
            <p:custDataLst>
              <p:tags r:id="rId5"/>
            </p:custDataLst>
          </p:nvPr>
        </p:nvSpPr>
        <p:spPr>
          <a:xfrm>
            <a:off x="3733800" y="5486400"/>
            <a:ext cx="4648200" cy="1077218"/>
          </a:xfrm>
          <a:prstGeom prst="rect">
            <a:avLst/>
          </a:prstGeom>
          <a:solidFill>
            <a:schemeClr val="accent4"/>
          </a:solidFill>
        </p:spPr>
        <p:txBody>
          <a:bodyPr wrap="square" rtlCol="0">
            <a:spAutoFit/>
          </a:bodyPr>
          <a:lstStyle/>
          <a:p>
            <a:pPr algn="ctr"/>
            <a:r>
              <a:rPr lang="en-US" sz="3200" b="1" dirty="0"/>
              <a:t>Exhibit true autonomy and intelligence!</a:t>
            </a:r>
          </a:p>
        </p:txBody>
      </p:sp>
    </p:spTree>
    <p:custDataLst>
      <p:tags r:id="rId1"/>
    </p:custDataLst>
    <p:extLst>
      <p:ext uri="{BB962C8B-B14F-4D97-AF65-F5344CB8AC3E}">
        <p14:creationId xmlns:p14="http://schemas.microsoft.com/office/powerpoint/2010/main" val="17067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FBA216-BAE9-A270-4FEB-BBDA0AE98A22}"/>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3700" kern="1200">
                <a:latin typeface="+mj-lt"/>
                <a:ea typeface="+mj-ea"/>
                <a:cs typeface="+mj-cs"/>
              </a:rPr>
              <a:t>Course Syallabus (On the Website)</a:t>
            </a:r>
          </a:p>
        </p:txBody>
      </p:sp>
      <p:grpSp>
        <p:nvGrpSpPr>
          <p:cNvPr id="16" name="Group 1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ell phone&#10;&#10;Description automatically generated">
            <a:extLst>
              <a:ext uri="{FF2B5EF4-FFF2-40B4-BE49-F238E27FC236}">
                <a16:creationId xmlns:a16="http://schemas.microsoft.com/office/drawing/2014/main" id="{91DDA7F4-6020-F575-68F6-FD7337051F54}"/>
              </a:ext>
            </a:extLst>
          </p:cNvPr>
          <p:cNvPicPr>
            <a:picLocks noChangeAspect="1"/>
          </p:cNvPicPr>
          <p:nvPr/>
        </p:nvPicPr>
        <p:blipFill rotWithShape="1">
          <a:blip r:embed="rId3"/>
          <a:srcRect r="3805"/>
          <a:stretch/>
        </p:blipFill>
        <p:spPr>
          <a:xfrm>
            <a:off x="5977788" y="799352"/>
            <a:ext cx="5425410" cy="5259296"/>
          </a:xfrm>
          <a:prstGeom prst="rect">
            <a:avLst/>
          </a:prstGeom>
        </p:spPr>
      </p:pic>
      <p:sp>
        <p:nvSpPr>
          <p:cNvPr id="6" name="Footer Placeholder 5">
            <a:extLst>
              <a:ext uri="{FF2B5EF4-FFF2-40B4-BE49-F238E27FC236}">
                <a16:creationId xmlns:a16="http://schemas.microsoft.com/office/drawing/2014/main" id="{C7EF6A07-C36B-4C41-F210-F65D779F27DE}"/>
              </a:ext>
            </a:extLst>
          </p:cNvPr>
          <p:cNvSpPr>
            <a:spLocks noGrp="1"/>
          </p:cNvSpPr>
          <p:nvPr>
            <p:ph type="ftr" sz="quarter" idx="11"/>
          </p:nvPr>
        </p:nvSpPr>
        <p:spPr>
          <a:xfrm>
            <a:off x="5685810" y="6492240"/>
            <a:ext cx="3050866" cy="365125"/>
          </a:xfrm>
        </p:spPr>
        <p:txBody>
          <a:bodyPr>
            <a:normAutofit/>
          </a:bodyPr>
          <a:lstStyle/>
          <a:p>
            <a:pPr algn="l"/>
            <a:endParaRPr lang="en-US"/>
          </a:p>
        </p:txBody>
      </p:sp>
    </p:spTree>
    <p:custDataLst>
      <p:tags r:id="rId1"/>
    </p:custDataLst>
    <p:extLst>
      <p:ext uri="{BB962C8B-B14F-4D97-AF65-F5344CB8AC3E}">
        <p14:creationId xmlns:p14="http://schemas.microsoft.com/office/powerpoint/2010/main" val="169272024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E808C-901D-21BD-E6EF-41594DDB32B5}"/>
              </a:ext>
            </a:extLst>
          </p:cNvPr>
          <p:cNvSpPr>
            <a:spLocks noGrp="1"/>
          </p:cNvSpPr>
          <p:nvPr>
            <p:ph type="title"/>
            <p:custDataLst>
              <p:tags r:id="rId2"/>
            </p:custDataLst>
          </p:nvPr>
        </p:nvSpPr>
        <p:spPr/>
        <p:txBody>
          <a:bodyPr>
            <a:normAutofit/>
          </a:bodyPr>
          <a:lstStyle/>
          <a:p>
            <a:r>
              <a:rPr lang="en-US" sz="3600" dirty="0"/>
              <a:t>What can’t AI systems do yet? (Fully? Completely?)</a:t>
            </a:r>
          </a:p>
        </p:txBody>
      </p:sp>
      <p:sp>
        <p:nvSpPr>
          <p:cNvPr id="3" name="Content Placeholder 2">
            <a:extLst>
              <a:ext uri="{FF2B5EF4-FFF2-40B4-BE49-F238E27FC236}">
                <a16:creationId xmlns:a16="http://schemas.microsoft.com/office/drawing/2014/main" id="{9FC61619-C542-6049-9B11-A4528774BCF1}"/>
              </a:ext>
            </a:extLst>
          </p:cNvPr>
          <p:cNvSpPr>
            <a:spLocks noGrp="1"/>
          </p:cNvSpPr>
          <p:nvPr>
            <p:ph idx="1"/>
            <p:custDataLst>
              <p:tags r:id="rId3"/>
            </p:custDataLst>
          </p:nvPr>
        </p:nvSpPr>
        <p:spPr/>
        <p:txBody>
          <a:bodyPr>
            <a:normAutofit lnSpcReduction="10000"/>
          </a:bodyPr>
          <a:lstStyle/>
          <a:p>
            <a:r>
              <a:rPr lang="en-US" dirty="0"/>
              <a:t>Understand natural language robustly (e.g., read and understand articles in a newspaper)</a:t>
            </a:r>
          </a:p>
          <a:p>
            <a:r>
              <a:rPr lang="en-US" dirty="0"/>
              <a:t>Surf the web and find interesting knowledge</a:t>
            </a:r>
          </a:p>
          <a:p>
            <a:r>
              <a:rPr lang="en-US" dirty="0"/>
              <a:t>Interpret an arbitrary visual scene</a:t>
            </a:r>
          </a:p>
          <a:p>
            <a:r>
              <a:rPr lang="en-US" dirty="0"/>
              <a:t>Learn a natural language</a:t>
            </a:r>
          </a:p>
          <a:p>
            <a:r>
              <a:rPr lang="en-US" strike="sngStrike" dirty="0"/>
              <a:t>Play Go well</a:t>
            </a:r>
          </a:p>
          <a:p>
            <a:r>
              <a:rPr lang="en-US" dirty="0"/>
              <a:t>Construct plans in dynamic real-time domains</a:t>
            </a:r>
          </a:p>
          <a:p>
            <a:r>
              <a:rPr lang="en-US" dirty="0"/>
              <a:t>Refocus attention in complex environments</a:t>
            </a:r>
          </a:p>
          <a:p>
            <a:r>
              <a:rPr lang="en-US" dirty="0"/>
              <a:t>Perform life-long learning</a:t>
            </a:r>
          </a:p>
          <a:p>
            <a:endParaRPr lang="en-US" dirty="0"/>
          </a:p>
        </p:txBody>
      </p:sp>
      <p:sp>
        <p:nvSpPr>
          <p:cNvPr id="4" name="Footer Placeholder 3">
            <a:extLst>
              <a:ext uri="{FF2B5EF4-FFF2-40B4-BE49-F238E27FC236}">
                <a16:creationId xmlns:a16="http://schemas.microsoft.com/office/drawing/2014/main" id="{E8C7E47B-85F1-F605-3704-17882954D611}"/>
              </a:ext>
            </a:extLst>
          </p:cNvPr>
          <p:cNvSpPr>
            <a:spLocks noGrp="1"/>
          </p:cNvSpPr>
          <p:nvPr>
            <p:ph type="ftr" sz="quarter" idx="11"/>
            <p:custDataLst>
              <p:tags r:id="rId4"/>
            </p:custDataLst>
          </p:nvPr>
        </p:nvSpPr>
        <p:spPr/>
        <p:txBody>
          <a:bodyPr/>
          <a:lstStyle/>
          <a:p>
            <a:r>
              <a:rPr lang="en-US"/>
              <a:t>Courtesy: Tim Finin</a:t>
            </a:r>
            <a:endParaRPr lang="en-US" dirty="0"/>
          </a:p>
        </p:txBody>
      </p:sp>
      <p:sp>
        <p:nvSpPr>
          <p:cNvPr id="5" name="TextBox 4">
            <a:extLst>
              <a:ext uri="{FF2B5EF4-FFF2-40B4-BE49-F238E27FC236}">
                <a16:creationId xmlns:a16="http://schemas.microsoft.com/office/drawing/2014/main" id="{A9D73F36-269B-7D8F-72DF-5A1FF75B5416}"/>
              </a:ext>
            </a:extLst>
          </p:cNvPr>
          <p:cNvSpPr txBox="1"/>
          <p:nvPr>
            <p:custDataLst>
              <p:tags r:id="rId5"/>
            </p:custDataLst>
          </p:nvPr>
        </p:nvSpPr>
        <p:spPr>
          <a:xfrm>
            <a:off x="3733800" y="5486400"/>
            <a:ext cx="4648200" cy="1077218"/>
          </a:xfrm>
          <a:prstGeom prst="rect">
            <a:avLst/>
          </a:prstGeom>
          <a:solidFill>
            <a:schemeClr val="accent4"/>
          </a:solidFill>
        </p:spPr>
        <p:txBody>
          <a:bodyPr wrap="square" rtlCol="0">
            <a:spAutoFit/>
          </a:bodyPr>
          <a:lstStyle/>
          <a:p>
            <a:pPr algn="ctr"/>
            <a:r>
              <a:rPr lang="en-US" sz="3200" b="1" dirty="0"/>
              <a:t>Exhibit true autonomy and intelligence!</a:t>
            </a:r>
          </a:p>
        </p:txBody>
      </p:sp>
    </p:spTree>
    <p:custDataLst>
      <p:tags r:id="rId1"/>
    </p:custDataLst>
    <p:extLst>
      <p:ext uri="{BB962C8B-B14F-4D97-AF65-F5344CB8AC3E}">
        <p14:creationId xmlns:p14="http://schemas.microsoft.com/office/powerpoint/2010/main" val="7276845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D19C3-514C-444C-8E25-03204F10E2AB}"/>
              </a:ext>
            </a:extLst>
          </p:cNvPr>
          <p:cNvSpPr>
            <a:spLocks noGrp="1"/>
          </p:cNvSpPr>
          <p:nvPr>
            <p:ph type="title"/>
          </p:nvPr>
        </p:nvSpPr>
        <p:spPr>
          <a:xfrm>
            <a:off x="1524000" y="114263"/>
            <a:ext cx="9144001" cy="1143000"/>
          </a:xfrm>
        </p:spPr>
        <p:txBody>
          <a:bodyPr>
            <a:normAutofit fontScale="90000"/>
          </a:bodyPr>
          <a:lstStyle/>
          <a:p>
            <a:r>
              <a:rPr lang="en-US" dirty="0"/>
              <a:t>A Partial, Incomplete View of AI, as a diagram of keywords*</a:t>
            </a:r>
          </a:p>
        </p:txBody>
      </p:sp>
      <p:sp>
        <p:nvSpPr>
          <p:cNvPr id="3" name="Rectangle 2">
            <a:extLst>
              <a:ext uri="{FF2B5EF4-FFF2-40B4-BE49-F238E27FC236}">
                <a16:creationId xmlns:a16="http://schemas.microsoft.com/office/drawing/2014/main" id="{4F4F0635-8A26-4921-88C8-438624FB79AB}"/>
              </a:ext>
            </a:extLst>
          </p:cNvPr>
          <p:cNvSpPr/>
          <p:nvPr/>
        </p:nvSpPr>
        <p:spPr>
          <a:xfrm>
            <a:off x="2971800" y="2057400"/>
            <a:ext cx="6324600" cy="3733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7B5BEEF-90BA-4F88-9D3A-DA179F3BE63E}"/>
              </a:ext>
            </a:extLst>
          </p:cNvPr>
          <p:cNvSpPr/>
          <p:nvPr/>
        </p:nvSpPr>
        <p:spPr>
          <a:xfrm>
            <a:off x="2438400" y="2667000"/>
            <a:ext cx="4724400" cy="2667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6E5FD62-8BF5-4BC7-8F78-1FE3787F8E3C}"/>
              </a:ext>
            </a:extLst>
          </p:cNvPr>
          <p:cNvSpPr/>
          <p:nvPr/>
        </p:nvSpPr>
        <p:spPr>
          <a:xfrm>
            <a:off x="5334000" y="4191000"/>
            <a:ext cx="3810000" cy="15240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0BC5811-1798-4661-BCF2-1D370A64069A}"/>
              </a:ext>
            </a:extLst>
          </p:cNvPr>
          <p:cNvSpPr/>
          <p:nvPr/>
        </p:nvSpPr>
        <p:spPr>
          <a:xfrm>
            <a:off x="5334001" y="2414989"/>
            <a:ext cx="3819181" cy="152400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46B1826-CF21-4AF8-BA1D-3B4C63A56D6E}"/>
              </a:ext>
            </a:extLst>
          </p:cNvPr>
          <p:cNvSpPr/>
          <p:nvPr/>
        </p:nvSpPr>
        <p:spPr>
          <a:xfrm>
            <a:off x="3048001" y="3398838"/>
            <a:ext cx="3819181" cy="15240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5A65B4-F3A6-4964-BE69-47A6373B6384}"/>
              </a:ext>
            </a:extLst>
          </p:cNvPr>
          <p:cNvSpPr/>
          <p:nvPr/>
        </p:nvSpPr>
        <p:spPr>
          <a:xfrm>
            <a:off x="4343400" y="1265238"/>
            <a:ext cx="1295400" cy="3472680"/>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18A96AC-62A6-4207-9B04-CE3000618299}"/>
              </a:ext>
            </a:extLst>
          </p:cNvPr>
          <p:cNvSpPr/>
          <p:nvPr/>
        </p:nvSpPr>
        <p:spPr>
          <a:xfrm rot="1803670">
            <a:off x="4343400" y="3248386"/>
            <a:ext cx="1295400" cy="347268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13F34F0-4E5A-47B1-93F7-E1831E4615BD}"/>
              </a:ext>
            </a:extLst>
          </p:cNvPr>
          <p:cNvSpPr txBox="1"/>
          <p:nvPr/>
        </p:nvSpPr>
        <p:spPr>
          <a:xfrm>
            <a:off x="2514600" y="4989929"/>
            <a:ext cx="685800" cy="369332"/>
          </a:xfrm>
          <a:prstGeom prst="rect">
            <a:avLst/>
          </a:prstGeom>
          <a:noFill/>
        </p:spPr>
        <p:txBody>
          <a:bodyPr wrap="square" rtlCol="0">
            <a:spAutoFit/>
          </a:bodyPr>
          <a:lstStyle/>
          <a:p>
            <a:r>
              <a:rPr lang="en-US" dirty="0"/>
              <a:t>ML</a:t>
            </a:r>
          </a:p>
        </p:txBody>
      </p:sp>
      <p:sp>
        <p:nvSpPr>
          <p:cNvPr id="12" name="TextBox 11">
            <a:extLst>
              <a:ext uri="{FF2B5EF4-FFF2-40B4-BE49-F238E27FC236}">
                <a16:creationId xmlns:a16="http://schemas.microsoft.com/office/drawing/2014/main" id="{8875174A-4815-41CA-A663-C9ABEA05A033}"/>
              </a:ext>
            </a:extLst>
          </p:cNvPr>
          <p:cNvSpPr txBox="1"/>
          <p:nvPr/>
        </p:nvSpPr>
        <p:spPr>
          <a:xfrm>
            <a:off x="3028720" y="2082572"/>
            <a:ext cx="685800" cy="369332"/>
          </a:xfrm>
          <a:prstGeom prst="rect">
            <a:avLst/>
          </a:prstGeom>
          <a:noFill/>
        </p:spPr>
        <p:txBody>
          <a:bodyPr wrap="square" rtlCol="0">
            <a:spAutoFit/>
          </a:bodyPr>
          <a:lstStyle/>
          <a:p>
            <a:r>
              <a:rPr lang="en-US" dirty="0"/>
              <a:t>AI</a:t>
            </a:r>
          </a:p>
        </p:txBody>
      </p:sp>
      <p:sp>
        <p:nvSpPr>
          <p:cNvPr id="13" name="TextBox 12">
            <a:extLst>
              <a:ext uri="{FF2B5EF4-FFF2-40B4-BE49-F238E27FC236}">
                <a16:creationId xmlns:a16="http://schemas.microsoft.com/office/drawing/2014/main" id="{AFA46CF3-6E73-4234-AB3D-713FDEEC0F31}"/>
              </a:ext>
            </a:extLst>
          </p:cNvPr>
          <p:cNvSpPr txBox="1"/>
          <p:nvPr/>
        </p:nvSpPr>
        <p:spPr>
          <a:xfrm>
            <a:off x="4648200" y="1383268"/>
            <a:ext cx="685800" cy="369332"/>
          </a:xfrm>
          <a:prstGeom prst="rect">
            <a:avLst/>
          </a:prstGeom>
          <a:noFill/>
        </p:spPr>
        <p:txBody>
          <a:bodyPr wrap="square" rtlCol="0">
            <a:spAutoFit/>
          </a:bodyPr>
          <a:lstStyle/>
          <a:p>
            <a:r>
              <a:rPr lang="en-US" dirty="0"/>
              <a:t>NLP</a:t>
            </a:r>
          </a:p>
        </p:txBody>
      </p:sp>
      <p:sp>
        <p:nvSpPr>
          <p:cNvPr id="14" name="TextBox 13">
            <a:extLst>
              <a:ext uri="{FF2B5EF4-FFF2-40B4-BE49-F238E27FC236}">
                <a16:creationId xmlns:a16="http://schemas.microsoft.com/office/drawing/2014/main" id="{E8A097EE-1A2C-4600-80B1-1E2475541168}"/>
              </a:ext>
            </a:extLst>
          </p:cNvPr>
          <p:cNvSpPr txBox="1"/>
          <p:nvPr/>
        </p:nvSpPr>
        <p:spPr>
          <a:xfrm>
            <a:off x="4037796" y="6116915"/>
            <a:ext cx="685800" cy="369332"/>
          </a:xfrm>
          <a:prstGeom prst="rect">
            <a:avLst/>
          </a:prstGeom>
          <a:noFill/>
        </p:spPr>
        <p:txBody>
          <a:bodyPr wrap="square" rtlCol="0">
            <a:spAutoFit/>
          </a:bodyPr>
          <a:lstStyle/>
          <a:p>
            <a:r>
              <a:rPr lang="en-US" dirty="0"/>
              <a:t>CV</a:t>
            </a:r>
          </a:p>
        </p:txBody>
      </p:sp>
      <p:sp>
        <p:nvSpPr>
          <p:cNvPr id="16" name="Oval 15">
            <a:extLst>
              <a:ext uri="{FF2B5EF4-FFF2-40B4-BE49-F238E27FC236}">
                <a16:creationId xmlns:a16="http://schemas.microsoft.com/office/drawing/2014/main" id="{D979B7E6-633C-4E9D-B112-730D2221CF90}"/>
              </a:ext>
            </a:extLst>
          </p:cNvPr>
          <p:cNvSpPr/>
          <p:nvPr/>
        </p:nvSpPr>
        <p:spPr>
          <a:xfrm rot="19348170">
            <a:off x="5928995" y="2913066"/>
            <a:ext cx="1295400" cy="4215174"/>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2116D3A-0291-44BD-A1B7-8E73B1BB176F}"/>
              </a:ext>
            </a:extLst>
          </p:cNvPr>
          <p:cNvSpPr txBox="1"/>
          <p:nvPr/>
        </p:nvSpPr>
        <p:spPr>
          <a:xfrm>
            <a:off x="7010401" y="6120808"/>
            <a:ext cx="1078735" cy="369332"/>
          </a:xfrm>
          <a:prstGeom prst="rect">
            <a:avLst/>
          </a:prstGeom>
          <a:noFill/>
        </p:spPr>
        <p:txBody>
          <a:bodyPr wrap="square" rtlCol="0">
            <a:spAutoFit/>
          </a:bodyPr>
          <a:lstStyle/>
          <a:p>
            <a:r>
              <a:rPr lang="en-US" dirty="0"/>
              <a:t>Robotics</a:t>
            </a:r>
          </a:p>
        </p:txBody>
      </p:sp>
      <p:sp>
        <p:nvSpPr>
          <p:cNvPr id="19" name="TextBox 18">
            <a:extLst>
              <a:ext uri="{FF2B5EF4-FFF2-40B4-BE49-F238E27FC236}">
                <a16:creationId xmlns:a16="http://schemas.microsoft.com/office/drawing/2014/main" id="{B1A3BCEF-7608-4FC9-9FBA-D62FCD76CFDE}"/>
              </a:ext>
            </a:extLst>
          </p:cNvPr>
          <p:cNvSpPr txBox="1"/>
          <p:nvPr/>
        </p:nvSpPr>
        <p:spPr>
          <a:xfrm>
            <a:off x="7456128" y="4202668"/>
            <a:ext cx="1611673" cy="923330"/>
          </a:xfrm>
          <a:prstGeom prst="rect">
            <a:avLst/>
          </a:prstGeom>
          <a:noFill/>
        </p:spPr>
        <p:txBody>
          <a:bodyPr wrap="square" rtlCol="0">
            <a:spAutoFit/>
          </a:bodyPr>
          <a:lstStyle/>
          <a:p>
            <a:pPr algn="r"/>
            <a:r>
              <a:rPr lang="en-US" dirty="0"/>
              <a:t>Planning &amp; Constraint Satisfaction</a:t>
            </a:r>
          </a:p>
        </p:txBody>
      </p:sp>
      <p:sp>
        <p:nvSpPr>
          <p:cNvPr id="20" name="TextBox 19">
            <a:extLst>
              <a:ext uri="{FF2B5EF4-FFF2-40B4-BE49-F238E27FC236}">
                <a16:creationId xmlns:a16="http://schemas.microsoft.com/office/drawing/2014/main" id="{8BDA94F6-9520-46EC-8C13-594A699D1958}"/>
              </a:ext>
            </a:extLst>
          </p:cNvPr>
          <p:cNvSpPr txBox="1"/>
          <p:nvPr/>
        </p:nvSpPr>
        <p:spPr>
          <a:xfrm>
            <a:off x="7050334" y="2483732"/>
            <a:ext cx="2093666" cy="646331"/>
          </a:xfrm>
          <a:prstGeom prst="rect">
            <a:avLst/>
          </a:prstGeom>
          <a:noFill/>
        </p:spPr>
        <p:txBody>
          <a:bodyPr wrap="square" rtlCol="0">
            <a:spAutoFit/>
          </a:bodyPr>
          <a:lstStyle/>
          <a:p>
            <a:pPr algn="r"/>
            <a:r>
              <a:rPr lang="en-US" dirty="0"/>
              <a:t>Reinforcement Learning</a:t>
            </a:r>
          </a:p>
        </p:txBody>
      </p:sp>
      <p:sp>
        <p:nvSpPr>
          <p:cNvPr id="21" name="TextBox 20">
            <a:extLst>
              <a:ext uri="{FF2B5EF4-FFF2-40B4-BE49-F238E27FC236}">
                <a16:creationId xmlns:a16="http://schemas.microsoft.com/office/drawing/2014/main" id="{E7006C6B-558C-4853-AA9D-19BE80495852}"/>
              </a:ext>
            </a:extLst>
          </p:cNvPr>
          <p:cNvSpPr txBox="1"/>
          <p:nvPr/>
        </p:nvSpPr>
        <p:spPr>
          <a:xfrm>
            <a:off x="8478692" y="6248401"/>
            <a:ext cx="2189309" cy="646331"/>
          </a:xfrm>
          <a:prstGeom prst="rect">
            <a:avLst/>
          </a:prstGeom>
          <a:noFill/>
        </p:spPr>
        <p:txBody>
          <a:bodyPr wrap="square" rtlCol="0">
            <a:spAutoFit/>
          </a:bodyPr>
          <a:lstStyle/>
          <a:p>
            <a:pPr algn="r"/>
            <a:r>
              <a:rPr lang="en-US" i="1" dirty="0"/>
              <a:t>*ask 10 people, get 11+ opinions</a:t>
            </a:r>
          </a:p>
        </p:txBody>
      </p:sp>
      <p:sp>
        <p:nvSpPr>
          <p:cNvPr id="23" name="TextBox 22">
            <a:extLst>
              <a:ext uri="{FF2B5EF4-FFF2-40B4-BE49-F238E27FC236}">
                <a16:creationId xmlns:a16="http://schemas.microsoft.com/office/drawing/2014/main" id="{7AA1C07E-28B8-405B-BFE1-BECD815A0CF3}"/>
              </a:ext>
            </a:extLst>
          </p:cNvPr>
          <p:cNvSpPr txBox="1"/>
          <p:nvPr/>
        </p:nvSpPr>
        <p:spPr>
          <a:xfrm>
            <a:off x="3028721" y="4276508"/>
            <a:ext cx="1078735" cy="646331"/>
          </a:xfrm>
          <a:prstGeom prst="rect">
            <a:avLst/>
          </a:prstGeom>
          <a:noFill/>
        </p:spPr>
        <p:txBody>
          <a:bodyPr wrap="square" rtlCol="0">
            <a:spAutoFit/>
          </a:bodyPr>
          <a:lstStyle/>
          <a:p>
            <a:r>
              <a:rPr lang="en-US" dirty="0"/>
              <a:t>Deep Learning</a:t>
            </a:r>
          </a:p>
        </p:txBody>
      </p:sp>
      <p:sp>
        <p:nvSpPr>
          <p:cNvPr id="7" name="Footer Placeholder 5">
            <a:extLst>
              <a:ext uri="{FF2B5EF4-FFF2-40B4-BE49-F238E27FC236}">
                <a16:creationId xmlns:a16="http://schemas.microsoft.com/office/drawing/2014/main" id="{3D22C7FD-D501-38CC-0151-4541432CC954}"/>
              </a:ext>
            </a:extLst>
          </p:cNvPr>
          <p:cNvSpPr>
            <a:spLocks noGrp="1"/>
          </p:cNvSpPr>
          <p:nvPr>
            <p:ph type="ftr" sz="quarter" idx="11"/>
          </p:nvPr>
        </p:nvSpPr>
        <p:spPr>
          <a:xfrm>
            <a:off x="4038600" y="6553200"/>
            <a:ext cx="4114800" cy="365125"/>
          </a:xfrm>
        </p:spPr>
        <p:txBody>
          <a:bodyPr/>
          <a:lstStyle/>
          <a:p>
            <a:r>
              <a:rPr lang="en-US"/>
              <a:t>Courtesy: Frank Ferraro</a:t>
            </a:r>
            <a:endParaRPr lang="en-US" dirty="0"/>
          </a:p>
        </p:txBody>
      </p:sp>
    </p:spTree>
    <p:custDataLst>
      <p:tags r:id="rId1"/>
    </p:custDataLst>
    <p:extLst>
      <p:ext uri="{BB962C8B-B14F-4D97-AF65-F5344CB8AC3E}">
        <p14:creationId xmlns:p14="http://schemas.microsoft.com/office/powerpoint/2010/main" val="215060374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diagram of a course&#10;&#10;Description automatically generated">
            <a:extLst>
              <a:ext uri="{FF2B5EF4-FFF2-40B4-BE49-F238E27FC236}">
                <a16:creationId xmlns:a16="http://schemas.microsoft.com/office/drawing/2014/main" id="{FD3A46BB-1D13-6100-53CE-FAB925672D69}"/>
              </a:ext>
            </a:extLst>
          </p:cNvPr>
          <p:cNvPicPr>
            <a:picLocks noChangeAspect="1"/>
          </p:cNvPicPr>
          <p:nvPr/>
        </p:nvPicPr>
        <p:blipFill rotWithShape="1">
          <a:blip r:embed="rId4"/>
          <a:srcRect t="461"/>
          <a:stretch/>
        </p:blipFill>
        <p:spPr>
          <a:xfrm>
            <a:off x="20" y="1282"/>
            <a:ext cx="12191980" cy="6856718"/>
          </a:xfrm>
          <a:prstGeom prst="rect">
            <a:avLst/>
          </a:prstGeom>
        </p:spPr>
      </p:pic>
      <p:sp>
        <p:nvSpPr>
          <p:cNvPr id="3" name="Footer Placeholder 2">
            <a:extLst>
              <a:ext uri="{FF2B5EF4-FFF2-40B4-BE49-F238E27FC236}">
                <a16:creationId xmlns:a16="http://schemas.microsoft.com/office/drawing/2014/main" id="{CAD30392-9170-1D11-AC5C-FDEADD198F0A}"/>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endParaRPr lang="en-US" sz="1200" kern="1200">
              <a:solidFill>
                <a:srgbClr val="FFFFFF"/>
              </a:solidFill>
              <a:latin typeface="+mn-lt"/>
              <a:ea typeface="+mn-ea"/>
              <a:cs typeface="+mn-cs"/>
            </a:endParaRPr>
          </a:p>
        </p:txBody>
      </p:sp>
    </p:spTree>
    <p:custDataLst>
      <p:tags r:id="rId1"/>
    </p:custDataLst>
    <p:extLst>
      <p:ext uri="{BB962C8B-B14F-4D97-AF65-F5344CB8AC3E}">
        <p14:creationId xmlns:p14="http://schemas.microsoft.com/office/powerpoint/2010/main" val="163699884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white text with a robot on it&#10;&#10;Description automatically generated">
            <a:extLst>
              <a:ext uri="{FF2B5EF4-FFF2-40B4-BE49-F238E27FC236}">
                <a16:creationId xmlns:a16="http://schemas.microsoft.com/office/drawing/2014/main" id="{9C85510B-D3B8-DD63-3B4B-3B3AB3E1EBB9}"/>
              </a:ext>
            </a:extLst>
          </p:cNvPr>
          <p:cNvPicPr>
            <a:picLocks noChangeAspect="1"/>
          </p:cNvPicPr>
          <p:nvPr/>
        </p:nvPicPr>
        <p:blipFill rotWithShape="1">
          <a:blip r:embed="rId3"/>
          <a:srcRect t="461"/>
          <a:stretch/>
        </p:blipFill>
        <p:spPr>
          <a:xfrm>
            <a:off x="20" y="10"/>
            <a:ext cx="12191980" cy="6857990"/>
          </a:xfrm>
          <a:prstGeom prst="rect">
            <a:avLst/>
          </a:prstGeom>
        </p:spPr>
      </p:pic>
    </p:spTree>
    <p:custDataLst>
      <p:tags r:id="rId1"/>
    </p:custDataLst>
    <p:extLst>
      <p:ext uri="{BB962C8B-B14F-4D97-AF65-F5344CB8AC3E}">
        <p14:creationId xmlns:p14="http://schemas.microsoft.com/office/powerpoint/2010/main" val="192922808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A3CFD6-89C2-EE29-B835-31E02E4BBC87}"/>
              </a:ext>
            </a:extLst>
          </p:cNvPr>
          <p:cNvSpPr>
            <a:spLocks noGrp="1"/>
          </p:cNvSpPr>
          <p:nvPr>
            <p:ph type="title"/>
          </p:nvPr>
        </p:nvSpPr>
        <p:spPr>
          <a:xfrm>
            <a:off x="838200" y="5358141"/>
            <a:ext cx="10515600" cy="942664"/>
          </a:xfrm>
        </p:spPr>
        <p:txBody>
          <a:bodyPr>
            <a:normAutofit/>
          </a:bodyPr>
          <a:lstStyle/>
          <a:p>
            <a:pPr algn="ctr"/>
            <a:r>
              <a:rPr lang="en-US" sz="5200"/>
              <a:t>Next Class</a:t>
            </a:r>
          </a:p>
        </p:txBody>
      </p:sp>
      <p:pic>
        <p:nvPicPr>
          <p:cNvPr id="4" name="Picture 3" descr="A screen shot of a course&#10;&#10;Description automatically generated">
            <a:extLst>
              <a:ext uri="{FF2B5EF4-FFF2-40B4-BE49-F238E27FC236}">
                <a16:creationId xmlns:a16="http://schemas.microsoft.com/office/drawing/2014/main" id="{AD6F2FE0-DEB0-4FCE-9BE7-DD230E00CA6C}"/>
              </a:ext>
            </a:extLst>
          </p:cNvPr>
          <p:cNvPicPr>
            <a:picLocks noChangeAspect="1"/>
          </p:cNvPicPr>
          <p:nvPr/>
        </p:nvPicPr>
        <p:blipFill>
          <a:blip r:embed="rId3"/>
          <a:stretch>
            <a:fillRect/>
          </a:stretch>
        </p:blipFill>
        <p:spPr>
          <a:xfrm>
            <a:off x="1870953" y="592380"/>
            <a:ext cx="8229756" cy="4629236"/>
          </a:xfrm>
          <a:prstGeom prst="rect">
            <a:avLst/>
          </a:prstGeom>
        </p:spPr>
      </p:pic>
      <p:sp>
        <p:nvSpPr>
          <p:cNvPr id="3" name="Footer Placeholder 2">
            <a:extLst>
              <a:ext uri="{FF2B5EF4-FFF2-40B4-BE49-F238E27FC236}">
                <a16:creationId xmlns:a16="http://schemas.microsoft.com/office/drawing/2014/main" id="{1EEB1CFB-85A2-C8C2-15DF-6C4A5CB79C75}"/>
              </a:ext>
            </a:extLst>
          </p:cNvPr>
          <p:cNvSpPr>
            <a:spLocks noGrp="1"/>
          </p:cNvSpPr>
          <p:nvPr>
            <p:ph type="ftr" sz="quarter" idx="11"/>
          </p:nvPr>
        </p:nvSpPr>
        <p:spPr>
          <a:xfrm>
            <a:off x="4038600" y="6356350"/>
            <a:ext cx="4114800" cy="365125"/>
          </a:xfrm>
        </p:spPr>
        <p:txBody>
          <a:bodyPr>
            <a:normAutofit/>
          </a:bodyPr>
          <a:lstStyle/>
          <a:p>
            <a:endParaRPr lang="en-US"/>
          </a:p>
        </p:txBody>
      </p:sp>
    </p:spTree>
    <p:custDataLst>
      <p:tags r:id="rId1"/>
    </p:custDataLst>
    <p:extLst>
      <p:ext uri="{BB962C8B-B14F-4D97-AF65-F5344CB8AC3E}">
        <p14:creationId xmlns:p14="http://schemas.microsoft.com/office/powerpoint/2010/main" val="302427668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9A383-7E82-0CE6-B2AF-915074B0D6FC}"/>
              </a:ext>
            </a:extLst>
          </p:cNvPr>
          <p:cNvSpPr>
            <a:spLocks noGrp="1"/>
          </p:cNvSpPr>
          <p:nvPr>
            <p:ph type="title"/>
          </p:nvPr>
        </p:nvSpPr>
        <p:spPr/>
        <p:txBody>
          <a:bodyPr/>
          <a:lstStyle/>
          <a:p>
            <a:r>
              <a:rPr lang="en-US" dirty="0"/>
              <a:t>Course Goals</a:t>
            </a:r>
          </a:p>
        </p:txBody>
      </p:sp>
      <p:sp>
        <p:nvSpPr>
          <p:cNvPr id="3" name="Content Placeholder 2">
            <a:extLst>
              <a:ext uri="{FF2B5EF4-FFF2-40B4-BE49-F238E27FC236}">
                <a16:creationId xmlns:a16="http://schemas.microsoft.com/office/drawing/2014/main" id="{F1C1944A-4CC9-6FC4-4537-26A017014966}"/>
              </a:ext>
            </a:extLst>
          </p:cNvPr>
          <p:cNvSpPr>
            <a:spLocks noGrp="1"/>
          </p:cNvSpPr>
          <p:nvPr>
            <p:ph idx="1"/>
          </p:nvPr>
        </p:nvSpPr>
        <p:spPr/>
        <p:txBody>
          <a:bodyPr/>
          <a:lstStyle/>
          <a:p>
            <a:r>
              <a:rPr lang="en-US" sz="2800" dirty="0"/>
              <a:t>Be introduced to some of the core problems and solutions of AI (big picture)</a:t>
            </a:r>
          </a:p>
          <a:p>
            <a:endParaRPr lang="en-US" sz="2800" dirty="0"/>
          </a:p>
          <a:p>
            <a:r>
              <a:rPr lang="en-US" sz="2800" dirty="0"/>
              <a:t>Learn different ways that success and progress can be measured in AI</a:t>
            </a:r>
          </a:p>
          <a:p>
            <a:endParaRPr lang="en-US" dirty="0"/>
          </a:p>
        </p:txBody>
      </p:sp>
      <p:sp>
        <p:nvSpPr>
          <p:cNvPr id="4" name="Footer Placeholder 3">
            <a:extLst>
              <a:ext uri="{FF2B5EF4-FFF2-40B4-BE49-F238E27FC236}">
                <a16:creationId xmlns:a16="http://schemas.microsoft.com/office/drawing/2014/main" id="{1A4BF4BF-B7D7-2F0B-EED0-38D1B418790B}"/>
              </a:ext>
            </a:extLst>
          </p:cNvPr>
          <p:cNvSpPr>
            <a:spLocks noGrp="1"/>
          </p:cNvSpPr>
          <p:nvPr>
            <p:ph type="ftr" sz="quarter" idx="11"/>
          </p:nvPr>
        </p:nvSpPr>
        <p:spPr/>
        <p:txBody>
          <a:bodyPr/>
          <a:lstStyle/>
          <a:p>
            <a:r>
              <a:rPr lang="en-US"/>
              <a:t>Courtesy: Frank Ferraro</a:t>
            </a:r>
            <a:endParaRPr lang="en-US" dirty="0"/>
          </a:p>
        </p:txBody>
      </p:sp>
    </p:spTree>
    <p:custDataLst>
      <p:tags r:id="rId1"/>
    </p:custDataLst>
    <p:extLst>
      <p:ext uri="{BB962C8B-B14F-4D97-AF65-F5344CB8AC3E}">
        <p14:creationId xmlns:p14="http://schemas.microsoft.com/office/powerpoint/2010/main" val="141307051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9A383-7E82-0CE6-B2AF-915074B0D6FC}"/>
              </a:ext>
            </a:extLst>
          </p:cNvPr>
          <p:cNvSpPr>
            <a:spLocks noGrp="1"/>
          </p:cNvSpPr>
          <p:nvPr>
            <p:ph type="title"/>
          </p:nvPr>
        </p:nvSpPr>
        <p:spPr/>
        <p:txBody>
          <a:bodyPr/>
          <a:lstStyle/>
          <a:p>
            <a:r>
              <a:rPr lang="en-US" dirty="0"/>
              <a:t>Course Goals</a:t>
            </a:r>
          </a:p>
        </p:txBody>
      </p:sp>
      <p:sp>
        <p:nvSpPr>
          <p:cNvPr id="3" name="Content Placeholder 2">
            <a:extLst>
              <a:ext uri="{FF2B5EF4-FFF2-40B4-BE49-F238E27FC236}">
                <a16:creationId xmlns:a16="http://schemas.microsoft.com/office/drawing/2014/main" id="{F1C1944A-4CC9-6FC4-4537-26A017014966}"/>
              </a:ext>
            </a:extLst>
          </p:cNvPr>
          <p:cNvSpPr>
            <a:spLocks noGrp="1"/>
          </p:cNvSpPr>
          <p:nvPr>
            <p:ph idx="1"/>
          </p:nvPr>
        </p:nvSpPr>
        <p:spPr/>
        <p:txBody>
          <a:bodyPr/>
          <a:lstStyle/>
          <a:p>
            <a:r>
              <a:rPr lang="en-US" sz="2800" dirty="0">
                <a:solidFill>
                  <a:schemeClr val="bg1">
                    <a:lumMod val="65000"/>
                  </a:schemeClr>
                </a:solidFill>
              </a:rPr>
              <a:t>Be introduced to some of the core problems and solutions of AI (big picture)</a:t>
            </a:r>
          </a:p>
          <a:p>
            <a:endParaRPr lang="en-US" sz="2800" dirty="0">
              <a:solidFill>
                <a:schemeClr val="bg1">
                  <a:lumMod val="65000"/>
                </a:schemeClr>
              </a:solidFill>
            </a:endParaRPr>
          </a:p>
          <a:p>
            <a:r>
              <a:rPr lang="en-US" sz="2800" dirty="0">
                <a:solidFill>
                  <a:schemeClr val="bg1">
                    <a:lumMod val="65000"/>
                  </a:schemeClr>
                </a:solidFill>
              </a:rPr>
              <a:t>Learn different ways that success and progress can be measured in AI</a:t>
            </a:r>
          </a:p>
          <a:p>
            <a:r>
              <a:rPr lang="en-US" sz="2800" dirty="0"/>
              <a:t>Relate to other CS fields/disciplines</a:t>
            </a:r>
          </a:p>
          <a:p>
            <a:endParaRPr lang="en-US" dirty="0"/>
          </a:p>
        </p:txBody>
      </p:sp>
      <p:sp>
        <p:nvSpPr>
          <p:cNvPr id="4" name="Footer Placeholder 3">
            <a:extLst>
              <a:ext uri="{FF2B5EF4-FFF2-40B4-BE49-F238E27FC236}">
                <a16:creationId xmlns:a16="http://schemas.microsoft.com/office/drawing/2014/main" id="{1A4BF4BF-B7D7-2F0B-EED0-38D1B418790B}"/>
              </a:ext>
            </a:extLst>
          </p:cNvPr>
          <p:cNvSpPr>
            <a:spLocks noGrp="1"/>
          </p:cNvSpPr>
          <p:nvPr>
            <p:ph type="ftr" sz="quarter" idx="11"/>
          </p:nvPr>
        </p:nvSpPr>
        <p:spPr/>
        <p:txBody>
          <a:bodyPr/>
          <a:lstStyle/>
          <a:p>
            <a:r>
              <a:rPr lang="en-US"/>
              <a:t>Courtesy: Frank Ferraro</a:t>
            </a:r>
            <a:endParaRPr lang="en-US" dirty="0"/>
          </a:p>
        </p:txBody>
      </p:sp>
    </p:spTree>
    <p:custDataLst>
      <p:tags r:id="rId1"/>
    </p:custDataLst>
    <p:extLst>
      <p:ext uri="{BB962C8B-B14F-4D97-AF65-F5344CB8AC3E}">
        <p14:creationId xmlns:p14="http://schemas.microsoft.com/office/powerpoint/2010/main" val="91021968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9A383-7E82-0CE6-B2AF-915074B0D6FC}"/>
              </a:ext>
            </a:extLst>
          </p:cNvPr>
          <p:cNvSpPr>
            <a:spLocks noGrp="1"/>
          </p:cNvSpPr>
          <p:nvPr>
            <p:ph type="title"/>
          </p:nvPr>
        </p:nvSpPr>
        <p:spPr/>
        <p:txBody>
          <a:bodyPr/>
          <a:lstStyle/>
          <a:p>
            <a:r>
              <a:rPr lang="en-US" dirty="0"/>
              <a:t>Course Goals</a:t>
            </a:r>
          </a:p>
        </p:txBody>
      </p:sp>
      <p:sp>
        <p:nvSpPr>
          <p:cNvPr id="3" name="Content Placeholder 2">
            <a:extLst>
              <a:ext uri="{FF2B5EF4-FFF2-40B4-BE49-F238E27FC236}">
                <a16:creationId xmlns:a16="http://schemas.microsoft.com/office/drawing/2014/main" id="{F1C1944A-4CC9-6FC4-4537-26A017014966}"/>
              </a:ext>
            </a:extLst>
          </p:cNvPr>
          <p:cNvSpPr>
            <a:spLocks noGrp="1"/>
          </p:cNvSpPr>
          <p:nvPr>
            <p:ph idx="1"/>
          </p:nvPr>
        </p:nvSpPr>
        <p:spPr/>
        <p:txBody>
          <a:bodyPr/>
          <a:lstStyle/>
          <a:p>
            <a:r>
              <a:rPr lang="en-US" sz="2800" dirty="0">
                <a:solidFill>
                  <a:schemeClr val="bg1">
                    <a:lumMod val="65000"/>
                  </a:schemeClr>
                </a:solidFill>
              </a:rPr>
              <a:t>Be introduced to some of the core problems and solutions of AI (big picture)</a:t>
            </a:r>
          </a:p>
          <a:p>
            <a:endParaRPr lang="en-US" sz="2800" dirty="0">
              <a:solidFill>
                <a:schemeClr val="bg1">
                  <a:lumMod val="65000"/>
                </a:schemeClr>
              </a:solidFill>
            </a:endParaRPr>
          </a:p>
          <a:p>
            <a:r>
              <a:rPr lang="en-US" sz="2800" dirty="0">
                <a:solidFill>
                  <a:schemeClr val="bg1">
                    <a:lumMod val="65000"/>
                  </a:schemeClr>
                </a:solidFill>
              </a:rPr>
              <a:t>Learn different ways that success and progress can be measured in AI</a:t>
            </a:r>
          </a:p>
          <a:p>
            <a:r>
              <a:rPr lang="en-US" sz="2800" dirty="0">
                <a:solidFill>
                  <a:schemeClr val="bg1">
                    <a:lumMod val="65000"/>
                  </a:schemeClr>
                </a:solidFill>
              </a:rPr>
              <a:t>Relate to other CS fields/disciplines</a:t>
            </a:r>
          </a:p>
          <a:p>
            <a:r>
              <a:rPr lang="en-US" sz="2800" dirty="0"/>
              <a:t>Implement AI programs</a:t>
            </a:r>
          </a:p>
          <a:p>
            <a:endParaRPr lang="en-US" sz="2800" dirty="0"/>
          </a:p>
        </p:txBody>
      </p:sp>
      <p:sp>
        <p:nvSpPr>
          <p:cNvPr id="4" name="Footer Placeholder 3">
            <a:extLst>
              <a:ext uri="{FF2B5EF4-FFF2-40B4-BE49-F238E27FC236}">
                <a16:creationId xmlns:a16="http://schemas.microsoft.com/office/drawing/2014/main" id="{1A4BF4BF-B7D7-2F0B-EED0-38D1B418790B}"/>
              </a:ext>
            </a:extLst>
          </p:cNvPr>
          <p:cNvSpPr>
            <a:spLocks noGrp="1"/>
          </p:cNvSpPr>
          <p:nvPr>
            <p:ph type="ftr" sz="quarter" idx="11"/>
          </p:nvPr>
        </p:nvSpPr>
        <p:spPr/>
        <p:txBody>
          <a:bodyPr/>
          <a:lstStyle/>
          <a:p>
            <a:r>
              <a:rPr lang="en-US"/>
              <a:t>Courtesy: Frank Ferraro</a:t>
            </a:r>
            <a:endParaRPr lang="en-US" dirty="0"/>
          </a:p>
        </p:txBody>
      </p:sp>
    </p:spTree>
    <p:custDataLst>
      <p:tags r:id="rId1"/>
    </p:custDataLst>
    <p:extLst>
      <p:ext uri="{BB962C8B-B14F-4D97-AF65-F5344CB8AC3E}">
        <p14:creationId xmlns:p14="http://schemas.microsoft.com/office/powerpoint/2010/main" val="152282486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007EB-7454-780F-5607-A9724D007B4C}"/>
              </a:ext>
            </a:extLst>
          </p:cNvPr>
          <p:cNvSpPr>
            <a:spLocks noGrp="1"/>
          </p:cNvSpPr>
          <p:nvPr>
            <p:ph type="title"/>
          </p:nvPr>
        </p:nvSpPr>
        <p:spPr/>
        <p:txBody>
          <a:bodyPr/>
          <a:lstStyle/>
          <a:p>
            <a:r>
              <a:rPr lang="en-US" dirty="0"/>
              <a:t>Survey</a:t>
            </a:r>
          </a:p>
        </p:txBody>
      </p:sp>
      <p:sp>
        <p:nvSpPr>
          <p:cNvPr id="3" name="Content Placeholder 2">
            <a:extLst>
              <a:ext uri="{FF2B5EF4-FFF2-40B4-BE49-F238E27FC236}">
                <a16:creationId xmlns:a16="http://schemas.microsoft.com/office/drawing/2014/main" id="{2CF6D655-5462-CD03-5810-A8830F75F361}"/>
              </a:ext>
            </a:extLst>
          </p:cNvPr>
          <p:cNvSpPr>
            <a:spLocks noGrp="1"/>
          </p:cNvSpPr>
          <p:nvPr>
            <p:ph idx="1"/>
          </p:nvPr>
        </p:nvSpPr>
        <p:spPr/>
        <p:txBody>
          <a:bodyPr/>
          <a:lstStyle/>
          <a:p>
            <a:r>
              <a:rPr lang="en-US" dirty="0"/>
              <a:t>There will be a survey posted in Blackboard</a:t>
            </a:r>
          </a:p>
          <a:p>
            <a:r>
              <a:rPr lang="en-US" dirty="0"/>
              <a:t>The purpose of this </a:t>
            </a:r>
            <a:r>
              <a:rPr lang="en-US" b="1" dirty="0">
                <a:solidFill>
                  <a:srgbClr val="0070C0"/>
                </a:solidFill>
              </a:rPr>
              <a:t>anonymous survey </a:t>
            </a:r>
            <a:r>
              <a:rPr lang="en-US" dirty="0"/>
              <a:t>is to find what materials we should focus on and how would I design later part of the syllabus</a:t>
            </a:r>
          </a:p>
          <a:p>
            <a:r>
              <a:rPr lang="en-US" dirty="0"/>
              <a:t>Sample questions:</a:t>
            </a:r>
          </a:p>
          <a:p>
            <a:pPr lvl="1"/>
            <a:r>
              <a:rPr lang="en-US" dirty="0">
                <a:solidFill>
                  <a:srgbClr val="0070C0"/>
                </a:solidFill>
              </a:rPr>
              <a:t>Why are you taking this course?</a:t>
            </a:r>
          </a:p>
          <a:p>
            <a:pPr lvl="1"/>
            <a:r>
              <a:rPr lang="en-US" dirty="0">
                <a:solidFill>
                  <a:srgbClr val="0070C0"/>
                </a:solidFill>
              </a:rPr>
              <a:t>Have you developed AI/ML projects before?</a:t>
            </a:r>
          </a:p>
          <a:p>
            <a:pPr lvl="1"/>
            <a:r>
              <a:rPr lang="en-US" dirty="0">
                <a:solidFill>
                  <a:srgbClr val="0070C0"/>
                </a:solidFill>
              </a:rPr>
              <a:t>Which courses are you taking from AI and ML this semester?</a:t>
            </a:r>
          </a:p>
        </p:txBody>
      </p:sp>
      <p:sp>
        <p:nvSpPr>
          <p:cNvPr id="4" name="Footer Placeholder 3">
            <a:extLst>
              <a:ext uri="{FF2B5EF4-FFF2-40B4-BE49-F238E27FC236}">
                <a16:creationId xmlns:a16="http://schemas.microsoft.com/office/drawing/2014/main" id="{8139C9E6-EB63-F47D-6D87-79DC7C798C62}"/>
              </a:ext>
            </a:extLst>
          </p:cNvPr>
          <p:cNvSpPr>
            <a:spLocks noGrp="1"/>
          </p:cNvSpPr>
          <p:nvPr>
            <p:ph type="ftr" sz="quarter" idx="11"/>
          </p:nvPr>
        </p:nvSpPr>
        <p:spPr/>
        <p:txBody>
          <a:bodyPr/>
          <a:lstStyle/>
          <a:p>
            <a:endParaRPr lang="en-US"/>
          </a:p>
        </p:txBody>
      </p:sp>
    </p:spTree>
    <p:custDataLst>
      <p:tags r:id="rId1"/>
    </p:custDataLst>
    <p:extLst>
      <p:ext uri="{BB962C8B-B14F-4D97-AF65-F5344CB8AC3E}">
        <p14:creationId xmlns:p14="http://schemas.microsoft.com/office/powerpoint/2010/main" val="1423638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4ACCC-ECEC-FC90-D864-A101F96FEC10}"/>
              </a:ext>
            </a:extLst>
          </p:cNvPr>
          <p:cNvSpPr>
            <a:spLocks noGrp="1"/>
          </p:cNvSpPr>
          <p:nvPr>
            <p:ph type="title"/>
          </p:nvPr>
        </p:nvSpPr>
        <p:spPr/>
        <p:txBody>
          <a:bodyPr/>
          <a:lstStyle/>
          <a:p>
            <a:r>
              <a:rPr lang="en-US" dirty="0"/>
              <a:t>Reading Materials and Homework</a:t>
            </a:r>
          </a:p>
        </p:txBody>
      </p:sp>
      <p:sp>
        <p:nvSpPr>
          <p:cNvPr id="3" name="Content Placeholder 2">
            <a:extLst>
              <a:ext uri="{FF2B5EF4-FFF2-40B4-BE49-F238E27FC236}">
                <a16:creationId xmlns:a16="http://schemas.microsoft.com/office/drawing/2014/main" id="{C910595F-59BB-B21E-ED34-23A61EE5A22B}"/>
              </a:ext>
            </a:extLst>
          </p:cNvPr>
          <p:cNvSpPr>
            <a:spLocks noGrp="1"/>
          </p:cNvSpPr>
          <p:nvPr>
            <p:ph idx="1"/>
          </p:nvPr>
        </p:nvSpPr>
        <p:spPr/>
        <p:txBody>
          <a:bodyPr/>
          <a:lstStyle/>
          <a:p>
            <a:r>
              <a:rPr lang="en-US" dirty="0"/>
              <a:t>Required Reading</a:t>
            </a:r>
          </a:p>
          <a:p>
            <a:pPr lvl="1"/>
            <a:r>
              <a:rPr lang="en-US" dirty="0"/>
              <a:t>Before Class</a:t>
            </a:r>
          </a:p>
          <a:p>
            <a:r>
              <a:rPr lang="en-US" dirty="0"/>
              <a:t>Notes?</a:t>
            </a:r>
          </a:p>
          <a:p>
            <a:pPr lvl="1"/>
            <a:r>
              <a:rPr lang="en-US" dirty="0"/>
              <a:t>Volunteers?</a:t>
            </a:r>
          </a:p>
          <a:p>
            <a:r>
              <a:rPr lang="en-US" dirty="0"/>
              <a:t>Released on Mon/Wed</a:t>
            </a:r>
          </a:p>
          <a:p>
            <a:r>
              <a:rPr lang="en-US" dirty="0"/>
              <a:t>Deadline on Mon/Wed</a:t>
            </a:r>
          </a:p>
        </p:txBody>
      </p:sp>
      <p:sp>
        <p:nvSpPr>
          <p:cNvPr id="4" name="Footer Placeholder 3">
            <a:extLst>
              <a:ext uri="{FF2B5EF4-FFF2-40B4-BE49-F238E27FC236}">
                <a16:creationId xmlns:a16="http://schemas.microsoft.com/office/drawing/2014/main" id="{1B87CB7D-7B58-2818-9476-64AD6CDC6D64}"/>
              </a:ext>
            </a:extLst>
          </p:cNvPr>
          <p:cNvSpPr>
            <a:spLocks noGrp="1"/>
          </p:cNvSpPr>
          <p:nvPr>
            <p:ph type="ftr" sz="quarter" idx="11"/>
          </p:nvPr>
        </p:nvSpPr>
        <p:spPr/>
        <p:txBody>
          <a:bodyPr/>
          <a:lstStyle/>
          <a:p>
            <a:endParaRPr lang="en-US"/>
          </a:p>
        </p:txBody>
      </p:sp>
    </p:spTree>
    <p:custDataLst>
      <p:tags r:id="rId1"/>
    </p:custDataLst>
    <p:extLst>
      <p:ext uri="{BB962C8B-B14F-4D97-AF65-F5344CB8AC3E}">
        <p14:creationId xmlns:p14="http://schemas.microsoft.com/office/powerpoint/2010/main" val="2891391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E9206-02EC-4EE9-A168-D1B7E4A013D5}"/>
              </a:ext>
            </a:extLst>
          </p:cNvPr>
          <p:cNvSpPr>
            <a:spLocks noGrp="1"/>
          </p:cNvSpPr>
          <p:nvPr>
            <p:ph type="title"/>
          </p:nvPr>
        </p:nvSpPr>
        <p:spPr/>
        <p:txBody>
          <a:bodyPr/>
          <a:lstStyle/>
          <a:p>
            <a:r>
              <a:rPr lang="en-US" dirty="0"/>
              <a:t>Academic Integrity</a:t>
            </a:r>
          </a:p>
        </p:txBody>
      </p:sp>
      <p:sp>
        <p:nvSpPr>
          <p:cNvPr id="3" name="Content Placeholder 2">
            <a:extLst>
              <a:ext uri="{FF2B5EF4-FFF2-40B4-BE49-F238E27FC236}">
                <a16:creationId xmlns:a16="http://schemas.microsoft.com/office/drawing/2014/main" id="{FF9583C8-A96D-4FAF-889A-A137EB22D7E6}"/>
              </a:ext>
            </a:extLst>
          </p:cNvPr>
          <p:cNvSpPr>
            <a:spLocks noGrp="1"/>
          </p:cNvSpPr>
          <p:nvPr>
            <p:ph idx="1"/>
          </p:nvPr>
        </p:nvSpPr>
        <p:spPr/>
        <p:txBody>
          <a:bodyPr/>
          <a:lstStyle/>
          <a:p>
            <a:r>
              <a:rPr lang="en-US" dirty="0"/>
              <a:t>Super important: I take it </a:t>
            </a:r>
            <a:r>
              <a:rPr lang="en-US" b="1" i="1" dirty="0"/>
              <a:t>very</a:t>
            </a:r>
            <a:r>
              <a:rPr lang="en-US" dirty="0"/>
              <a:t> seriously</a:t>
            </a:r>
          </a:p>
          <a:p>
            <a:endParaRPr lang="en-US" dirty="0"/>
          </a:p>
          <a:p>
            <a:r>
              <a:rPr lang="en-US" b="1" i="1" dirty="0"/>
              <a:t>You</a:t>
            </a:r>
            <a:r>
              <a:rPr lang="en-US" dirty="0"/>
              <a:t> are responsible for your (&amp; your group’s) own work: if in doubt, ask!</a:t>
            </a:r>
          </a:p>
          <a:p>
            <a:endParaRPr lang="en-US" b="1" i="1" dirty="0"/>
          </a:p>
          <a:p>
            <a:r>
              <a:rPr lang="en-US" dirty="0"/>
              <a:t>Penalties could include 0 on the assignment, course failure, suspension, or expulsion (not exhaustive)</a:t>
            </a:r>
          </a:p>
        </p:txBody>
      </p:sp>
      <p:sp>
        <p:nvSpPr>
          <p:cNvPr id="5" name="Footer Placeholder 4">
            <a:extLst>
              <a:ext uri="{FF2B5EF4-FFF2-40B4-BE49-F238E27FC236}">
                <a16:creationId xmlns:a16="http://schemas.microsoft.com/office/drawing/2014/main" id="{252B5E21-411A-C64E-9869-AC4980F7CD48}"/>
              </a:ext>
            </a:extLst>
          </p:cNvPr>
          <p:cNvSpPr>
            <a:spLocks noGrp="1"/>
          </p:cNvSpPr>
          <p:nvPr>
            <p:ph type="ftr" sz="quarter" idx="11"/>
          </p:nvPr>
        </p:nvSpPr>
        <p:spPr/>
        <p:txBody>
          <a:bodyPr/>
          <a:lstStyle/>
          <a:p>
            <a:endParaRPr lang="en-US"/>
          </a:p>
        </p:txBody>
      </p:sp>
    </p:spTree>
    <p:custDataLst>
      <p:tags r:id="rId1"/>
    </p:custDataLst>
    <p:extLst>
      <p:ext uri="{BB962C8B-B14F-4D97-AF65-F5344CB8AC3E}">
        <p14:creationId xmlns:p14="http://schemas.microsoft.com/office/powerpoint/2010/main" val="1257091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CC733A-AE9B-5FDD-15C3-29144D00C3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25BA9C-A8AD-4D97-5CE3-2C5EF6076ADE}"/>
              </a:ext>
            </a:extLst>
          </p:cNvPr>
          <p:cNvSpPr>
            <a:spLocks noGrp="1"/>
          </p:cNvSpPr>
          <p:nvPr>
            <p:ph type="title"/>
          </p:nvPr>
        </p:nvSpPr>
        <p:spPr/>
        <p:txBody>
          <a:bodyPr/>
          <a:lstStyle/>
          <a:p>
            <a:r>
              <a:rPr lang="en-US" dirty="0"/>
              <a:t>Academic Integrity</a:t>
            </a:r>
          </a:p>
        </p:txBody>
      </p:sp>
      <p:sp>
        <p:nvSpPr>
          <p:cNvPr id="3" name="Content Placeholder 2">
            <a:extLst>
              <a:ext uri="{FF2B5EF4-FFF2-40B4-BE49-F238E27FC236}">
                <a16:creationId xmlns:a16="http://schemas.microsoft.com/office/drawing/2014/main" id="{2FF9F041-2577-D498-BC77-00A431B29A73}"/>
              </a:ext>
            </a:extLst>
          </p:cNvPr>
          <p:cNvSpPr>
            <a:spLocks noGrp="1"/>
          </p:cNvSpPr>
          <p:nvPr>
            <p:ph idx="1"/>
          </p:nvPr>
        </p:nvSpPr>
        <p:spPr/>
        <p:txBody>
          <a:bodyPr>
            <a:normAutofit/>
          </a:bodyPr>
          <a:lstStyle/>
          <a:p>
            <a:r>
              <a:rPr lang="en-US" sz="3600" dirty="0"/>
              <a:t>Generative AI</a:t>
            </a:r>
          </a:p>
          <a:p>
            <a:pPr lvl="1"/>
            <a:r>
              <a:rPr lang="en-US" sz="3200" dirty="0"/>
              <a:t>Prompts</a:t>
            </a:r>
          </a:p>
          <a:p>
            <a:pPr lvl="1"/>
            <a:r>
              <a:rPr lang="en-US" sz="3200" dirty="0"/>
              <a:t>Edits</a:t>
            </a:r>
          </a:p>
          <a:p>
            <a:pPr lvl="1"/>
            <a:r>
              <a:rPr lang="en-US" sz="3200" dirty="0" err="1"/>
              <a:t>Anything.AI</a:t>
            </a:r>
            <a:endParaRPr lang="en-US" sz="3200" dirty="0"/>
          </a:p>
          <a:p>
            <a:r>
              <a:rPr lang="en-US" sz="3600" b="1" i="1" dirty="0"/>
              <a:t>Paraphrase</a:t>
            </a:r>
          </a:p>
          <a:p>
            <a:pPr lvl="1"/>
            <a:r>
              <a:rPr lang="en-US" sz="3200" i="1" dirty="0"/>
              <a:t>Cite</a:t>
            </a:r>
          </a:p>
          <a:p>
            <a:pPr lvl="1"/>
            <a:r>
              <a:rPr lang="en-US" sz="3200" i="1" dirty="0"/>
              <a:t>Follow Etiquette</a:t>
            </a:r>
            <a:endParaRPr lang="en-US" i="1" dirty="0"/>
          </a:p>
        </p:txBody>
      </p:sp>
      <p:sp>
        <p:nvSpPr>
          <p:cNvPr id="5" name="Footer Placeholder 4">
            <a:extLst>
              <a:ext uri="{FF2B5EF4-FFF2-40B4-BE49-F238E27FC236}">
                <a16:creationId xmlns:a16="http://schemas.microsoft.com/office/drawing/2014/main" id="{F8BEF4EE-0F1B-312E-2468-33DD073D51ED}"/>
              </a:ext>
            </a:extLst>
          </p:cNvPr>
          <p:cNvSpPr>
            <a:spLocks noGrp="1"/>
          </p:cNvSpPr>
          <p:nvPr>
            <p:ph type="ftr" sz="quarter" idx="11"/>
          </p:nvPr>
        </p:nvSpPr>
        <p:spPr/>
        <p:txBody>
          <a:bodyPr/>
          <a:lstStyle/>
          <a:p>
            <a:endParaRPr lang="en-US"/>
          </a:p>
        </p:txBody>
      </p:sp>
    </p:spTree>
    <p:custDataLst>
      <p:tags r:id="rId1"/>
    </p:custDataLst>
    <p:extLst>
      <p:ext uri="{BB962C8B-B14F-4D97-AF65-F5344CB8AC3E}">
        <p14:creationId xmlns:p14="http://schemas.microsoft.com/office/powerpoint/2010/main" val="25328199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a:t>Course Evaluation</a:t>
            </a:r>
          </a:p>
        </p:txBody>
      </p:sp>
      <p:graphicFrame>
        <p:nvGraphicFramePr>
          <p:cNvPr id="5" name="Content Placeholder 4"/>
          <p:cNvGraphicFramePr>
            <a:graphicFrameLocks noGrp="1"/>
          </p:cNvGraphicFramePr>
          <p:nvPr>
            <p:ph idx="1"/>
            <p:custDataLst>
              <p:tags r:id="rId3"/>
            </p:custDataLst>
            <p:extLst>
              <p:ext uri="{D42A27DB-BD31-4B8C-83A1-F6EECF244321}">
                <p14:modId xmlns:p14="http://schemas.microsoft.com/office/powerpoint/2010/main" val="4079561836"/>
              </p:ext>
            </p:extLst>
          </p:nvPr>
        </p:nvGraphicFramePr>
        <p:xfrm>
          <a:off x="2286000" y="2362200"/>
          <a:ext cx="7391400" cy="3200400"/>
        </p:xfrm>
        <a:graphic>
          <a:graphicData uri="http://schemas.openxmlformats.org/drawingml/2006/table">
            <a:tbl>
              <a:tblPr firstRow="1" bandRow="1">
                <a:tableStyleId>{073A0DAA-6AF3-43AB-8588-CEC1D06C72B9}</a:tableStyleId>
              </a:tblPr>
              <a:tblGrid>
                <a:gridCol w="5029200">
                  <a:extLst>
                    <a:ext uri="{9D8B030D-6E8A-4147-A177-3AD203B41FA5}">
                      <a16:colId xmlns:a16="http://schemas.microsoft.com/office/drawing/2014/main" val="20000"/>
                    </a:ext>
                  </a:extLst>
                </a:gridCol>
                <a:gridCol w="2362200">
                  <a:extLst>
                    <a:ext uri="{9D8B030D-6E8A-4147-A177-3AD203B41FA5}">
                      <a16:colId xmlns:a16="http://schemas.microsoft.com/office/drawing/2014/main" val="20001"/>
                    </a:ext>
                  </a:extLst>
                </a:gridCol>
              </a:tblGrid>
              <a:tr h="370840">
                <a:tc>
                  <a:txBody>
                    <a:bodyPr/>
                    <a:lstStyle/>
                    <a:p>
                      <a:pPr algn="ctr"/>
                      <a:r>
                        <a:rPr lang="en-US" sz="3600" dirty="0"/>
                        <a:t>Components</a:t>
                      </a:r>
                    </a:p>
                  </a:txBody>
                  <a:tcPr anchor="ctr"/>
                </a:tc>
                <a:tc>
                  <a:txBody>
                    <a:bodyPr/>
                    <a:lstStyle/>
                    <a:p>
                      <a:pPr algn="ctr"/>
                      <a:r>
                        <a:rPr lang="en-US" sz="3600" dirty="0">
                          <a:solidFill>
                            <a:schemeClr val="accent2"/>
                          </a:solidFill>
                        </a:rPr>
                        <a:t>Percentage</a:t>
                      </a:r>
                    </a:p>
                  </a:txBody>
                  <a:tcPr anchor="ctr"/>
                </a:tc>
                <a:extLst>
                  <a:ext uri="{0D108BD9-81ED-4DB2-BD59-A6C34878D82A}">
                    <a16:rowId xmlns:a16="http://schemas.microsoft.com/office/drawing/2014/main" val="10000"/>
                  </a:ext>
                </a:extLst>
              </a:tr>
              <a:tr h="370840">
                <a:tc>
                  <a:txBody>
                    <a:bodyPr/>
                    <a:lstStyle/>
                    <a:p>
                      <a:pPr algn="ctr"/>
                      <a:r>
                        <a:rPr lang="en-US" sz="3600" dirty="0"/>
                        <a:t>Quiz/ Homework</a:t>
                      </a:r>
                    </a:p>
                  </a:txBody>
                  <a:tcPr anchor="ctr"/>
                </a:tc>
                <a:tc>
                  <a:txBody>
                    <a:bodyPr/>
                    <a:lstStyle/>
                    <a:p>
                      <a:pPr algn="ctr"/>
                      <a:r>
                        <a:rPr lang="en-US" sz="3600" dirty="0">
                          <a:solidFill>
                            <a:schemeClr val="tx1"/>
                          </a:solidFill>
                        </a:rPr>
                        <a:t>15%</a:t>
                      </a:r>
                    </a:p>
                  </a:txBody>
                  <a:tcPr anchor="ctr"/>
                </a:tc>
                <a:extLst>
                  <a:ext uri="{0D108BD9-81ED-4DB2-BD59-A6C34878D82A}">
                    <a16:rowId xmlns:a16="http://schemas.microsoft.com/office/drawing/2014/main" val="3413156775"/>
                  </a:ext>
                </a:extLst>
              </a:tr>
              <a:tr h="370840">
                <a:tc>
                  <a:txBody>
                    <a:bodyPr/>
                    <a:lstStyle/>
                    <a:p>
                      <a:pPr algn="ctr"/>
                      <a:r>
                        <a:rPr lang="en-US" sz="3600" baseline="0" dirty="0"/>
                        <a:t>Assignments</a:t>
                      </a:r>
                      <a:endParaRPr lang="en-US" sz="3600" dirty="0"/>
                    </a:p>
                  </a:txBody>
                  <a:tcPr anchor="ctr"/>
                </a:tc>
                <a:tc>
                  <a:txBody>
                    <a:bodyPr/>
                    <a:lstStyle/>
                    <a:p>
                      <a:pPr algn="ctr"/>
                      <a:r>
                        <a:rPr lang="en-US" sz="3600" dirty="0"/>
                        <a:t>40%</a:t>
                      </a:r>
                    </a:p>
                  </a:txBody>
                  <a:tcPr anchor="ctr"/>
                </a:tc>
                <a:extLst>
                  <a:ext uri="{0D108BD9-81ED-4DB2-BD59-A6C34878D82A}">
                    <a16:rowId xmlns:a16="http://schemas.microsoft.com/office/drawing/2014/main" val="10001"/>
                  </a:ext>
                </a:extLst>
              </a:tr>
              <a:tr h="370840">
                <a:tc>
                  <a:txBody>
                    <a:bodyPr/>
                    <a:lstStyle/>
                    <a:p>
                      <a:pPr algn="ctr"/>
                      <a:r>
                        <a:rPr lang="en-US" sz="3600" dirty="0"/>
                        <a:t>Exams (Midterm + Final)</a:t>
                      </a:r>
                    </a:p>
                  </a:txBody>
                  <a:tcPr anchor="ctr"/>
                </a:tc>
                <a:tc>
                  <a:txBody>
                    <a:bodyPr/>
                    <a:lstStyle/>
                    <a:p>
                      <a:pPr algn="ctr"/>
                      <a:r>
                        <a:rPr lang="en-US" sz="3600" dirty="0"/>
                        <a:t>40%</a:t>
                      </a:r>
                    </a:p>
                  </a:txBody>
                  <a:tcPr anchor="ctr"/>
                </a:tc>
                <a:extLst>
                  <a:ext uri="{0D108BD9-81ED-4DB2-BD59-A6C34878D82A}">
                    <a16:rowId xmlns:a16="http://schemas.microsoft.com/office/drawing/2014/main" val="10002"/>
                  </a:ext>
                </a:extLst>
              </a:tr>
              <a:tr h="370840">
                <a:tc>
                  <a:txBody>
                    <a:bodyPr/>
                    <a:lstStyle/>
                    <a:p>
                      <a:pPr algn="ctr"/>
                      <a:r>
                        <a:rPr lang="en-US" sz="3600" dirty="0"/>
                        <a:t>Course Engagement</a:t>
                      </a:r>
                    </a:p>
                  </a:txBody>
                  <a:tcPr anchor="ctr"/>
                </a:tc>
                <a:tc>
                  <a:txBody>
                    <a:bodyPr/>
                    <a:lstStyle/>
                    <a:p>
                      <a:pPr algn="ctr"/>
                      <a:r>
                        <a:rPr lang="en-US" sz="3600" dirty="0"/>
                        <a:t>5%</a:t>
                      </a:r>
                    </a:p>
                  </a:txBody>
                  <a:tcPr anchor="ctr"/>
                </a:tc>
                <a:extLst>
                  <a:ext uri="{0D108BD9-81ED-4DB2-BD59-A6C34878D82A}">
                    <a16:rowId xmlns:a16="http://schemas.microsoft.com/office/drawing/2014/main" val="10005"/>
                  </a:ext>
                </a:extLst>
              </a:tr>
            </a:tbl>
          </a:graphicData>
        </a:graphic>
      </p:graphicFrame>
      <p:sp>
        <p:nvSpPr>
          <p:cNvPr id="9" name="Footer Placeholder 8">
            <a:extLst>
              <a:ext uri="{FF2B5EF4-FFF2-40B4-BE49-F238E27FC236}">
                <a16:creationId xmlns:a16="http://schemas.microsoft.com/office/drawing/2014/main" id="{9338C626-C5BE-8395-DC58-20BBF9F45522}"/>
              </a:ext>
            </a:extLst>
          </p:cNvPr>
          <p:cNvSpPr>
            <a:spLocks noGrp="1"/>
          </p:cNvSpPr>
          <p:nvPr>
            <p:ph type="ftr" sz="quarter" idx="11"/>
            <p:custDataLst>
              <p:tags r:id="rId4"/>
            </p:custDataLst>
          </p:nvPr>
        </p:nvSpPr>
        <p:spPr/>
        <p:txBody>
          <a:bodyPr/>
          <a:lstStyle/>
          <a:p>
            <a:endParaRPr lang="en-US"/>
          </a:p>
        </p:txBody>
      </p:sp>
    </p:spTree>
    <p:custDataLst>
      <p:tags r:id="rId1"/>
    </p:custDataLst>
    <p:extLst>
      <p:ext uri="{BB962C8B-B14F-4D97-AF65-F5344CB8AC3E}">
        <p14:creationId xmlns:p14="http://schemas.microsoft.com/office/powerpoint/2010/main" val="2388152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a:t>Course Evaluation</a:t>
            </a:r>
          </a:p>
        </p:txBody>
      </p:sp>
      <p:graphicFrame>
        <p:nvGraphicFramePr>
          <p:cNvPr id="5" name="Content Placeholder 4"/>
          <p:cNvGraphicFramePr>
            <a:graphicFrameLocks noGrp="1"/>
          </p:cNvGraphicFramePr>
          <p:nvPr>
            <p:ph idx="1"/>
            <p:custDataLst>
              <p:tags r:id="rId3"/>
            </p:custDataLst>
            <p:extLst>
              <p:ext uri="{D42A27DB-BD31-4B8C-83A1-F6EECF244321}">
                <p14:modId xmlns:p14="http://schemas.microsoft.com/office/powerpoint/2010/main" val="4008397641"/>
              </p:ext>
            </p:extLst>
          </p:nvPr>
        </p:nvGraphicFramePr>
        <p:xfrm>
          <a:off x="2286000" y="2362200"/>
          <a:ext cx="7391400" cy="3200400"/>
        </p:xfrm>
        <a:graphic>
          <a:graphicData uri="http://schemas.openxmlformats.org/drawingml/2006/table">
            <a:tbl>
              <a:tblPr firstRow="1" bandRow="1">
                <a:tableStyleId>{073A0DAA-6AF3-43AB-8588-CEC1D06C72B9}</a:tableStyleId>
              </a:tblPr>
              <a:tblGrid>
                <a:gridCol w="5029200">
                  <a:extLst>
                    <a:ext uri="{9D8B030D-6E8A-4147-A177-3AD203B41FA5}">
                      <a16:colId xmlns:a16="http://schemas.microsoft.com/office/drawing/2014/main" val="20000"/>
                    </a:ext>
                  </a:extLst>
                </a:gridCol>
                <a:gridCol w="2362200">
                  <a:extLst>
                    <a:ext uri="{9D8B030D-6E8A-4147-A177-3AD203B41FA5}">
                      <a16:colId xmlns:a16="http://schemas.microsoft.com/office/drawing/2014/main" val="20001"/>
                    </a:ext>
                  </a:extLst>
                </a:gridCol>
              </a:tblGrid>
              <a:tr h="370840">
                <a:tc>
                  <a:txBody>
                    <a:bodyPr/>
                    <a:lstStyle/>
                    <a:p>
                      <a:pPr algn="ctr"/>
                      <a:r>
                        <a:rPr lang="en-US" sz="3600" dirty="0"/>
                        <a:t>Components</a:t>
                      </a:r>
                    </a:p>
                  </a:txBody>
                  <a:tcPr anchor="ctr"/>
                </a:tc>
                <a:tc>
                  <a:txBody>
                    <a:bodyPr/>
                    <a:lstStyle/>
                    <a:p>
                      <a:pPr algn="ctr"/>
                      <a:r>
                        <a:rPr lang="en-US" sz="3600" dirty="0">
                          <a:solidFill>
                            <a:schemeClr val="accent2"/>
                          </a:solidFill>
                        </a:rPr>
                        <a:t>Percentage</a:t>
                      </a:r>
                    </a:p>
                  </a:txBody>
                  <a:tcPr anchor="ctr"/>
                </a:tc>
                <a:extLst>
                  <a:ext uri="{0D108BD9-81ED-4DB2-BD59-A6C34878D82A}">
                    <a16:rowId xmlns:a16="http://schemas.microsoft.com/office/drawing/2014/main" val="10000"/>
                  </a:ext>
                </a:extLst>
              </a:tr>
              <a:tr h="370840">
                <a:tc>
                  <a:txBody>
                    <a:bodyPr/>
                    <a:lstStyle/>
                    <a:p>
                      <a:pPr algn="ctr"/>
                      <a:r>
                        <a:rPr lang="en-US" sz="3600" dirty="0"/>
                        <a:t>Quiz (?)</a:t>
                      </a:r>
                    </a:p>
                  </a:txBody>
                  <a:tcPr anchor="ctr"/>
                </a:tc>
                <a:tc>
                  <a:txBody>
                    <a:bodyPr/>
                    <a:lstStyle/>
                    <a:p>
                      <a:pPr algn="ctr"/>
                      <a:r>
                        <a:rPr lang="en-US" sz="3600" dirty="0">
                          <a:solidFill>
                            <a:schemeClr val="tx1"/>
                          </a:solidFill>
                        </a:rPr>
                        <a:t>10%</a:t>
                      </a:r>
                    </a:p>
                  </a:txBody>
                  <a:tcPr anchor="ctr"/>
                </a:tc>
                <a:extLst>
                  <a:ext uri="{0D108BD9-81ED-4DB2-BD59-A6C34878D82A}">
                    <a16:rowId xmlns:a16="http://schemas.microsoft.com/office/drawing/2014/main" val="3413156775"/>
                  </a:ext>
                </a:extLst>
              </a:tr>
              <a:tr h="370840">
                <a:tc>
                  <a:txBody>
                    <a:bodyPr/>
                    <a:lstStyle/>
                    <a:p>
                      <a:pPr algn="ctr"/>
                      <a:r>
                        <a:rPr lang="en-US" sz="3600" baseline="0" dirty="0"/>
                        <a:t>Assignments</a:t>
                      </a:r>
                      <a:endParaRPr lang="en-US" sz="3600" dirty="0"/>
                    </a:p>
                  </a:txBody>
                  <a:tcPr anchor="ctr"/>
                </a:tc>
                <a:tc>
                  <a:txBody>
                    <a:bodyPr/>
                    <a:lstStyle/>
                    <a:p>
                      <a:pPr algn="ctr"/>
                      <a:r>
                        <a:rPr lang="en-US" sz="3600" dirty="0"/>
                        <a:t>45%</a:t>
                      </a:r>
                    </a:p>
                  </a:txBody>
                  <a:tcPr anchor="ctr"/>
                </a:tc>
                <a:extLst>
                  <a:ext uri="{0D108BD9-81ED-4DB2-BD59-A6C34878D82A}">
                    <a16:rowId xmlns:a16="http://schemas.microsoft.com/office/drawing/2014/main" val="10001"/>
                  </a:ext>
                </a:extLst>
              </a:tr>
              <a:tr h="370840">
                <a:tc>
                  <a:txBody>
                    <a:bodyPr/>
                    <a:lstStyle/>
                    <a:p>
                      <a:pPr algn="ctr"/>
                      <a:r>
                        <a:rPr lang="en-US" sz="3600" dirty="0"/>
                        <a:t>Exams (Midterm + Final)</a:t>
                      </a:r>
                    </a:p>
                  </a:txBody>
                  <a:tcPr anchor="ctr"/>
                </a:tc>
                <a:tc>
                  <a:txBody>
                    <a:bodyPr/>
                    <a:lstStyle/>
                    <a:p>
                      <a:pPr algn="ctr"/>
                      <a:r>
                        <a:rPr lang="en-US" sz="3600" dirty="0"/>
                        <a:t>40%</a:t>
                      </a:r>
                    </a:p>
                  </a:txBody>
                  <a:tcPr anchor="ctr"/>
                </a:tc>
                <a:extLst>
                  <a:ext uri="{0D108BD9-81ED-4DB2-BD59-A6C34878D82A}">
                    <a16:rowId xmlns:a16="http://schemas.microsoft.com/office/drawing/2014/main" val="10002"/>
                  </a:ext>
                </a:extLst>
              </a:tr>
              <a:tr h="370840">
                <a:tc>
                  <a:txBody>
                    <a:bodyPr/>
                    <a:lstStyle/>
                    <a:p>
                      <a:pPr algn="ctr"/>
                      <a:r>
                        <a:rPr lang="en-US" sz="3600" dirty="0"/>
                        <a:t>Course Engagement</a:t>
                      </a:r>
                    </a:p>
                  </a:txBody>
                  <a:tcPr anchor="ctr"/>
                </a:tc>
                <a:tc>
                  <a:txBody>
                    <a:bodyPr/>
                    <a:lstStyle/>
                    <a:p>
                      <a:pPr algn="ctr"/>
                      <a:r>
                        <a:rPr lang="en-US" sz="3600" dirty="0"/>
                        <a:t>5%</a:t>
                      </a:r>
                    </a:p>
                  </a:txBody>
                  <a:tcPr anchor="ctr"/>
                </a:tc>
                <a:extLst>
                  <a:ext uri="{0D108BD9-81ED-4DB2-BD59-A6C34878D82A}">
                    <a16:rowId xmlns:a16="http://schemas.microsoft.com/office/drawing/2014/main" val="10005"/>
                  </a:ext>
                </a:extLst>
              </a:tr>
            </a:tbl>
          </a:graphicData>
        </a:graphic>
      </p:graphicFrame>
      <p:sp>
        <p:nvSpPr>
          <p:cNvPr id="6" name="Oval Callout 5">
            <a:extLst>
              <a:ext uri="{FF2B5EF4-FFF2-40B4-BE49-F238E27FC236}">
                <a16:creationId xmlns:a16="http://schemas.microsoft.com/office/drawing/2014/main" id="{9D1328F8-B47C-1EAE-8A9E-45E93D4B63C9}"/>
              </a:ext>
            </a:extLst>
          </p:cNvPr>
          <p:cNvSpPr/>
          <p:nvPr>
            <p:custDataLst>
              <p:tags r:id="rId4"/>
            </p:custDataLst>
          </p:nvPr>
        </p:nvSpPr>
        <p:spPr>
          <a:xfrm>
            <a:off x="7560527" y="286854"/>
            <a:ext cx="4304372" cy="1739590"/>
          </a:xfrm>
          <a:prstGeom prst="wedgeEllipseCallout">
            <a:avLst>
              <a:gd name="adj1" fmla="val -74975"/>
              <a:gd name="adj2" fmla="val 12147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latin typeface="Helvetica" charset="0"/>
                <a:ea typeface="ＭＳ Ｐゴシック" charset="0"/>
              </a:rPr>
              <a:t>On Blackboard if we have them, mostly to motivate you to keep up with the reading and classes</a:t>
            </a:r>
          </a:p>
        </p:txBody>
      </p:sp>
      <p:sp>
        <p:nvSpPr>
          <p:cNvPr id="9" name="Footer Placeholder 8">
            <a:extLst>
              <a:ext uri="{FF2B5EF4-FFF2-40B4-BE49-F238E27FC236}">
                <a16:creationId xmlns:a16="http://schemas.microsoft.com/office/drawing/2014/main" id="{9338C626-C5BE-8395-DC58-20BBF9F45522}"/>
              </a:ext>
            </a:extLst>
          </p:cNvPr>
          <p:cNvSpPr>
            <a:spLocks noGrp="1"/>
          </p:cNvSpPr>
          <p:nvPr>
            <p:ph type="ftr" sz="quarter" idx="11"/>
            <p:custDataLst>
              <p:tags r:id="rId5"/>
            </p:custDataLst>
          </p:nvPr>
        </p:nvSpPr>
        <p:spPr/>
        <p:txBody>
          <a:bodyPr/>
          <a:lstStyle/>
          <a:p>
            <a:endParaRPr lang="en-US"/>
          </a:p>
        </p:txBody>
      </p:sp>
    </p:spTree>
    <p:custDataLst>
      <p:tags r:id="rId1"/>
    </p:custDataLst>
    <p:extLst>
      <p:ext uri="{BB962C8B-B14F-4D97-AF65-F5344CB8AC3E}">
        <p14:creationId xmlns:p14="http://schemas.microsoft.com/office/powerpoint/2010/main" val="113460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a:t>Course Evaluation</a:t>
            </a:r>
          </a:p>
        </p:txBody>
      </p:sp>
      <p:graphicFrame>
        <p:nvGraphicFramePr>
          <p:cNvPr id="5" name="Content Placeholder 4"/>
          <p:cNvGraphicFramePr>
            <a:graphicFrameLocks noGrp="1"/>
          </p:cNvGraphicFramePr>
          <p:nvPr>
            <p:ph idx="1"/>
            <p:custDataLst>
              <p:tags r:id="rId3"/>
            </p:custDataLst>
            <p:extLst>
              <p:ext uri="{D42A27DB-BD31-4B8C-83A1-F6EECF244321}">
                <p14:modId xmlns:p14="http://schemas.microsoft.com/office/powerpoint/2010/main" val="4237295436"/>
              </p:ext>
            </p:extLst>
          </p:nvPr>
        </p:nvGraphicFramePr>
        <p:xfrm>
          <a:off x="2286000" y="2362200"/>
          <a:ext cx="7391400" cy="3200400"/>
        </p:xfrm>
        <a:graphic>
          <a:graphicData uri="http://schemas.openxmlformats.org/drawingml/2006/table">
            <a:tbl>
              <a:tblPr firstRow="1" bandRow="1">
                <a:tableStyleId>{073A0DAA-6AF3-43AB-8588-CEC1D06C72B9}</a:tableStyleId>
              </a:tblPr>
              <a:tblGrid>
                <a:gridCol w="5029200">
                  <a:extLst>
                    <a:ext uri="{9D8B030D-6E8A-4147-A177-3AD203B41FA5}">
                      <a16:colId xmlns:a16="http://schemas.microsoft.com/office/drawing/2014/main" val="20000"/>
                    </a:ext>
                  </a:extLst>
                </a:gridCol>
                <a:gridCol w="2362200">
                  <a:extLst>
                    <a:ext uri="{9D8B030D-6E8A-4147-A177-3AD203B41FA5}">
                      <a16:colId xmlns:a16="http://schemas.microsoft.com/office/drawing/2014/main" val="20001"/>
                    </a:ext>
                  </a:extLst>
                </a:gridCol>
              </a:tblGrid>
              <a:tr h="370840">
                <a:tc>
                  <a:txBody>
                    <a:bodyPr/>
                    <a:lstStyle/>
                    <a:p>
                      <a:pPr algn="ctr"/>
                      <a:r>
                        <a:rPr lang="en-US" sz="3600" dirty="0"/>
                        <a:t>Components</a:t>
                      </a:r>
                    </a:p>
                  </a:txBody>
                  <a:tcPr anchor="ctr"/>
                </a:tc>
                <a:tc>
                  <a:txBody>
                    <a:bodyPr/>
                    <a:lstStyle/>
                    <a:p>
                      <a:pPr algn="ctr"/>
                      <a:r>
                        <a:rPr lang="en-US" sz="3600" dirty="0">
                          <a:solidFill>
                            <a:schemeClr val="accent2"/>
                          </a:solidFill>
                        </a:rPr>
                        <a:t>Percentage</a:t>
                      </a:r>
                    </a:p>
                  </a:txBody>
                  <a:tcPr anchor="ctr"/>
                </a:tc>
                <a:extLst>
                  <a:ext uri="{0D108BD9-81ED-4DB2-BD59-A6C34878D82A}">
                    <a16:rowId xmlns:a16="http://schemas.microsoft.com/office/drawing/2014/main" val="10000"/>
                  </a:ext>
                </a:extLst>
              </a:tr>
              <a:tr h="370840">
                <a:tc>
                  <a:txBody>
                    <a:bodyPr/>
                    <a:lstStyle/>
                    <a:p>
                      <a:pPr algn="ctr"/>
                      <a:r>
                        <a:rPr lang="en-US" sz="3600" dirty="0"/>
                        <a:t>Quiz / Homework</a:t>
                      </a:r>
                    </a:p>
                  </a:txBody>
                  <a:tcPr anchor="ctr"/>
                </a:tc>
                <a:tc>
                  <a:txBody>
                    <a:bodyPr/>
                    <a:lstStyle/>
                    <a:p>
                      <a:pPr algn="ctr"/>
                      <a:r>
                        <a:rPr lang="en-US" sz="3600" dirty="0">
                          <a:solidFill>
                            <a:schemeClr val="tx1"/>
                          </a:solidFill>
                        </a:rPr>
                        <a:t>15%</a:t>
                      </a:r>
                    </a:p>
                  </a:txBody>
                  <a:tcPr anchor="ctr"/>
                </a:tc>
                <a:extLst>
                  <a:ext uri="{0D108BD9-81ED-4DB2-BD59-A6C34878D82A}">
                    <a16:rowId xmlns:a16="http://schemas.microsoft.com/office/drawing/2014/main" val="3413156775"/>
                  </a:ext>
                </a:extLst>
              </a:tr>
              <a:tr h="370840">
                <a:tc>
                  <a:txBody>
                    <a:bodyPr/>
                    <a:lstStyle/>
                    <a:p>
                      <a:pPr algn="ctr"/>
                      <a:r>
                        <a:rPr lang="en-US" sz="3600" baseline="0" dirty="0"/>
                        <a:t>Assignments</a:t>
                      </a:r>
                      <a:endParaRPr lang="en-US" sz="3600" dirty="0"/>
                    </a:p>
                  </a:txBody>
                  <a:tcPr anchor="ctr"/>
                </a:tc>
                <a:tc>
                  <a:txBody>
                    <a:bodyPr/>
                    <a:lstStyle/>
                    <a:p>
                      <a:pPr algn="ctr"/>
                      <a:r>
                        <a:rPr lang="en-US" sz="3600" dirty="0"/>
                        <a:t>40%</a:t>
                      </a:r>
                    </a:p>
                  </a:txBody>
                  <a:tcPr anchor="ctr"/>
                </a:tc>
                <a:extLst>
                  <a:ext uri="{0D108BD9-81ED-4DB2-BD59-A6C34878D82A}">
                    <a16:rowId xmlns:a16="http://schemas.microsoft.com/office/drawing/2014/main" val="10001"/>
                  </a:ext>
                </a:extLst>
              </a:tr>
              <a:tr h="370840">
                <a:tc>
                  <a:txBody>
                    <a:bodyPr/>
                    <a:lstStyle/>
                    <a:p>
                      <a:pPr algn="ctr"/>
                      <a:r>
                        <a:rPr lang="en-US" sz="3600" dirty="0"/>
                        <a:t>Exams (Midterm + Final)</a:t>
                      </a:r>
                    </a:p>
                  </a:txBody>
                  <a:tcPr anchor="ctr"/>
                </a:tc>
                <a:tc>
                  <a:txBody>
                    <a:bodyPr/>
                    <a:lstStyle/>
                    <a:p>
                      <a:pPr algn="ctr"/>
                      <a:r>
                        <a:rPr lang="en-US" sz="3600" dirty="0"/>
                        <a:t>40%</a:t>
                      </a:r>
                    </a:p>
                  </a:txBody>
                  <a:tcPr anchor="ctr"/>
                </a:tc>
                <a:extLst>
                  <a:ext uri="{0D108BD9-81ED-4DB2-BD59-A6C34878D82A}">
                    <a16:rowId xmlns:a16="http://schemas.microsoft.com/office/drawing/2014/main" val="10002"/>
                  </a:ext>
                </a:extLst>
              </a:tr>
              <a:tr h="370840">
                <a:tc>
                  <a:txBody>
                    <a:bodyPr/>
                    <a:lstStyle/>
                    <a:p>
                      <a:pPr algn="ctr"/>
                      <a:r>
                        <a:rPr lang="en-US" sz="3600" dirty="0"/>
                        <a:t>Course Engagement</a:t>
                      </a:r>
                    </a:p>
                  </a:txBody>
                  <a:tcPr anchor="ctr"/>
                </a:tc>
                <a:tc>
                  <a:txBody>
                    <a:bodyPr/>
                    <a:lstStyle/>
                    <a:p>
                      <a:pPr algn="ctr"/>
                      <a:r>
                        <a:rPr lang="en-US" sz="3600" dirty="0"/>
                        <a:t>5%</a:t>
                      </a:r>
                    </a:p>
                  </a:txBody>
                  <a:tcPr anchor="ctr"/>
                </a:tc>
                <a:extLst>
                  <a:ext uri="{0D108BD9-81ED-4DB2-BD59-A6C34878D82A}">
                    <a16:rowId xmlns:a16="http://schemas.microsoft.com/office/drawing/2014/main" val="10005"/>
                  </a:ext>
                </a:extLst>
              </a:tr>
            </a:tbl>
          </a:graphicData>
        </a:graphic>
      </p:graphicFrame>
      <p:sp>
        <p:nvSpPr>
          <p:cNvPr id="6" name="Oval Callout 5">
            <a:extLst>
              <a:ext uri="{FF2B5EF4-FFF2-40B4-BE49-F238E27FC236}">
                <a16:creationId xmlns:a16="http://schemas.microsoft.com/office/drawing/2014/main" id="{9D1328F8-B47C-1EAE-8A9E-45E93D4B63C9}"/>
              </a:ext>
            </a:extLst>
          </p:cNvPr>
          <p:cNvSpPr/>
          <p:nvPr>
            <p:custDataLst>
              <p:tags r:id="rId4"/>
            </p:custDataLst>
          </p:nvPr>
        </p:nvSpPr>
        <p:spPr>
          <a:xfrm>
            <a:off x="7560527" y="286854"/>
            <a:ext cx="4304372" cy="1739590"/>
          </a:xfrm>
          <a:prstGeom prst="wedgeEllipseCallout">
            <a:avLst>
              <a:gd name="adj1" fmla="val -74975"/>
              <a:gd name="adj2" fmla="val 12147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Helvetica" charset="0"/>
                <a:ea typeface="ＭＳ Ｐゴシック" charset="0"/>
              </a:rPr>
              <a:t>M</a:t>
            </a:r>
            <a:r>
              <a:rPr lang="en-US" sz="1800" dirty="0">
                <a:latin typeface="Helvetica" charset="0"/>
                <a:ea typeface="ＭＳ Ｐゴシック" charset="0"/>
              </a:rPr>
              <a:t>ostly to motivate you to keep up with the reading and classes</a:t>
            </a:r>
          </a:p>
        </p:txBody>
      </p:sp>
      <p:sp>
        <p:nvSpPr>
          <p:cNvPr id="7" name="Oval Callout 6">
            <a:extLst>
              <a:ext uri="{FF2B5EF4-FFF2-40B4-BE49-F238E27FC236}">
                <a16:creationId xmlns:a16="http://schemas.microsoft.com/office/drawing/2014/main" id="{5A3704C2-31DE-536E-DFB7-2D46F8D7D3F5}"/>
              </a:ext>
            </a:extLst>
          </p:cNvPr>
          <p:cNvSpPr/>
          <p:nvPr>
            <p:custDataLst>
              <p:tags r:id="rId5"/>
            </p:custDataLst>
          </p:nvPr>
        </p:nvSpPr>
        <p:spPr>
          <a:xfrm>
            <a:off x="9132849" y="5898356"/>
            <a:ext cx="2732050" cy="742136"/>
          </a:xfrm>
          <a:prstGeom prst="wedgeEllipseCallout">
            <a:avLst>
              <a:gd name="adj1" fmla="val -145995"/>
              <a:gd name="adj2" fmla="val -9940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latin typeface="Helvetica" charset="0"/>
                <a:ea typeface="ＭＳ Ｐゴシック" charset="0"/>
              </a:rPr>
              <a:t>What is engagement?</a:t>
            </a:r>
          </a:p>
        </p:txBody>
      </p:sp>
      <p:sp>
        <p:nvSpPr>
          <p:cNvPr id="9" name="Footer Placeholder 8">
            <a:extLst>
              <a:ext uri="{FF2B5EF4-FFF2-40B4-BE49-F238E27FC236}">
                <a16:creationId xmlns:a16="http://schemas.microsoft.com/office/drawing/2014/main" id="{9338C626-C5BE-8395-DC58-20BBF9F45522}"/>
              </a:ext>
            </a:extLst>
          </p:cNvPr>
          <p:cNvSpPr>
            <a:spLocks noGrp="1"/>
          </p:cNvSpPr>
          <p:nvPr>
            <p:ph type="ftr" sz="quarter" idx="11"/>
            <p:custDataLst>
              <p:tags r:id="rId6"/>
            </p:custDataLst>
          </p:nvPr>
        </p:nvSpPr>
        <p:spPr/>
        <p:txBody>
          <a:bodyPr/>
          <a:lstStyle/>
          <a:p>
            <a:endParaRPr lang="en-US"/>
          </a:p>
        </p:txBody>
      </p:sp>
    </p:spTree>
    <p:custDataLst>
      <p:tags r:id="rId1"/>
    </p:custDataLst>
    <p:extLst>
      <p:ext uri="{BB962C8B-B14F-4D97-AF65-F5344CB8AC3E}">
        <p14:creationId xmlns:p14="http://schemas.microsoft.com/office/powerpoint/2010/main" val="2882413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2"/>
            </p:custDataLst>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3"/>
            </p:custDataLst>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5" descr="A screenshot of a computer&#10;&#10;Description automatically generated">
            <a:extLst>
              <a:ext uri="{FF2B5EF4-FFF2-40B4-BE49-F238E27FC236}">
                <a16:creationId xmlns:a16="http://schemas.microsoft.com/office/drawing/2014/main" id="{02F08339-BE72-3F36-AA45-5492388BC82D}"/>
              </a:ext>
            </a:extLst>
          </p:cNvPr>
          <p:cNvPicPr>
            <a:picLocks noGrp="1" noChangeAspect="1"/>
          </p:cNvPicPr>
          <p:nvPr>
            <p:ph idx="1"/>
            <p:custDataLst>
              <p:tags r:id="rId4"/>
            </p:custDataLst>
          </p:nvPr>
        </p:nvPicPr>
        <p:blipFill>
          <a:blip r:embed="rId7"/>
          <a:stretch>
            <a:fillRect/>
          </a:stretch>
        </p:blipFill>
        <p:spPr>
          <a:xfrm>
            <a:off x="643467" y="1046356"/>
            <a:ext cx="10905066" cy="2638096"/>
          </a:xfrm>
          <a:prstGeom prst="rect">
            <a:avLst/>
          </a:prstGeom>
        </p:spPr>
      </p:pic>
      <p:sp>
        <p:nvSpPr>
          <p:cNvPr id="4" name="Footer Placeholder 3">
            <a:extLst>
              <a:ext uri="{FF2B5EF4-FFF2-40B4-BE49-F238E27FC236}">
                <a16:creationId xmlns:a16="http://schemas.microsoft.com/office/drawing/2014/main" id="{6FE028EF-C738-A983-9DAA-097CF4CBEEA9}"/>
              </a:ext>
            </a:extLst>
          </p:cNvPr>
          <p:cNvSpPr>
            <a:spLocks noGrp="1"/>
          </p:cNvSpPr>
          <p:nvPr>
            <p:ph type="ftr" sz="quarter" idx="11"/>
            <p:custDataLst>
              <p:tags r:id="rId5"/>
            </p:custDataLst>
          </p:nvPr>
        </p:nvSpPr>
        <p:spPr>
          <a:xfrm>
            <a:off x="4038600" y="6356350"/>
            <a:ext cx="4114800" cy="365125"/>
          </a:xfrm>
        </p:spPr>
        <p:txBody>
          <a:bodyPr vert="horz" lIns="91440" tIns="45720" rIns="91440" bIns="45720" rtlCol="0" anchor="ctr">
            <a:normAutofit/>
          </a:bodyPr>
          <a:lstStyle/>
          <a:p>
            <a:endParaRPr lang="en-US" sz="1200" kern="1200">
              <a:solidFill>
                <a:schemeClr val="tx1">
                  <a:tint val="75000"/>
                </a:schemeClr>
              </a:solidFill>
              <a:latin typeface="+mn-lt"/>
              <a:ea typeface="+mn-ea"/>
              <a:cs typeface="+mn-cs"/>
            </a:endParaRPr>
          </a:p>
        </p:txBody>
      </p:sp>
    </p:spTree>
    <p:custDataLst>
      <p:tags r:id="rId1"/>
    </p:custDataLst>
    <p:extLst>
      <p:ext uri="{BB962C8B-B14F-4D97-AF65-F5344CB8AC3E}">
        <p14:creationId xmlns:p14="http://schemas.microsoft.com/office/powerpoint/2010/main" val="1091744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Instructor: KMA Solaiman (Salvi)</a:t>
            </a:r>
          </a:p>
        </p:txBody>
      </p:sp>
      <p:sp>
        <p:nvSpPr>
          <p:cNvPr id="4" name="Content Placeholder 3"/>
          <p:cNvSpPr>
            <a:spLocks noGrp="1"/>
          </p:cNvSpPr>
          <p:nvPr>
            <p:ph sz="half" idx="1"/>
          </p:nvPr>
        </p:nvSpPr>
        <p:spPr>
          <a:xfrm>
            <a:off x="1333500" y="1600200"/>
            <a:ext cx="4533900" cy="4525963"/>
          </a:xfrm>
        </p:spPr>
        <p:txBody>
          <a:bodyPr anchor="ctr"/>
          <a:lstStyle/>
          <a:p>
            <a:pPr marL="0" indent="0">
              <a:buNone/>
            </a:pPr>
            <a:r>
              <a:rPr lang="en-US" dirty="0"/>
              <a:t>ITE 201C/Remote</a:t>
            </a:r>
          </a:p>
          <a:p>
            <a:pPr marL="0" indent="0">
              <a:buNone/>
            </a:pPr>
            <a:r>
              <a:rPr lang="en-US" dirty="0">
                <a:hlinkClick r:id="rId3"/>
              </a:rPr>
              <a:t>ksolaima@umbc.edu</a:t>
            </a:r>
            <a:endParaRPr lang="en-US" dirty="0"/>
          </a:p>
          <a:p>
            <a:pPr marL="0" indent="0">
              <a:buNone/>
            </a:pPr>
            <a:r>
              <a:rPr lang="en-US" dirty="0"/>
              <a:t>Mon/Wed: 3 - 4 pm (TBD)</a:t>
            </a:r>
          </a:p>
          <a:p>
            <a:pPr marL="0" indent="0">
              <a:buNone/>
            </a:pPr>
            <a:r>
              <a:rPr lang="en-US" dirty="0"/>
              <a:t>by appointment</a:t>
            </a:r>
          </a:p>
          <a:p>
            <a:pPr marL="0" indent="0">
              <a:buNone/>
            </a:pPr>
            <a:endParaRPr lang="en-US" dirty="0"/>
          </a:p>
        </p:txBody>
      </p:sp>
      <p:sp>
        <p:nvSpPr>
          <p:cNvPr id="5" name="Content Placeholder 4"/>
          <p:cNvSpPr>
            <a:spLocks noGrp="1"/>
          </p:cNvSpPr>
          <p:nvPr>
            <p:ph sz="half" idx="2"/>
          </p:nvPr>
        </p:nvSpPr>
        <p:spPr>
          <a:xfrm>
            <a:off x="6490010" y="1600200"/>
            <a:ext cx="4863790" cy="4525963"/>
          </a:xfrm>
        </p:spPr>
        <p:txBody>
          <a:bodyPr anchor="ctr"/>
          <a:lstStyle/>
          <a:p>
            <a:r>
              <a:rPr lang="en-US" dirty="0"/>
              <a:t>Multimodal Information Retrieval</a:t>
            </a:r>
          </a:p>
          <a:p>
            <a:r>
              <a:rPr lang="en-US" dirty="0"/>
              <a:t>Vision &amp; language processing</a:t>
            </a:r>
          </a:p>
          <a:p>
            <a:r>
              <a:rPr lang="en-US" dirty="0"/>
              <a:t>Learning with low-to-no supervision</a:t>
            </a:r>
          </a:p>
          <a:p>
            <a:r>
              <a:rPr lang="en-US" dirty="0"/>
              <a:t>Novelties in Learning Models</a:t>
            </a:r>
          </a:p>
        </p:txBody>
      </p:sp>
      <p:sp>
        <p:nvSpPr>
          <p:cNvPr id="6" name="Footer Placeholder 5">
            <a:extLst>
              <a:ext uri="{FF2B5EF4-FFF2-40B4-BE49-F238E27FC236}">
                <a16:creationId xmlns:a16="http://schemas.microsoft.com/office/drawing/2014/main" id="{CC5A985A-FBCB-5161-80DC-E537B4709CA6}"/>
              </a:ext>
            </a:extLst>
          </p:cNvPr>
          <p:cNvSpPr>
            <a:spLocks noGrp="1"/>
          </p:cNvSpPr>
          <p:nvPr>
            <p:ph type="ftr" sz="quarter" idx="11"/>
          </p:nvPr>
        </p:nvSpPr>
        <p:spPr/>
        <p:txBody>
          <a:bodyPr/>
          <a:lstStyle/>
          <a:p>
            <a:endParaRPr lang="en-US"/>
          </a:p>
        </p:txBody>
      </p:sp>
    </p:spTree>
    <p:custDataLst>
      <p:tags r:id="rId1"/>
    </p:custDataLst>
    <p:extLst>
      <p:ext uri="{BB962C8B-B14F-4D97-AF65-F5344CB8AC3E}">
        <p14:creationId xmlns:p14="http://schemas.microsoft.com/office/powerpoint/2010/main" val="27103187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2"/>
            </p:custDataLst>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3"/>
            </p:custDataLst>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5" descr="A screenshot of a computer&#10;&#10;Description automatically generated">
            <a:extLst>
              <a:ext uri="{FF2B5EF4-FFF2-40B4-BE49-F238E27FC236}">
                <a16:creationId xmlns:a16="http://schemas.microsoft.com/office/drawing/2014/main" id="{02F08339-BE72-3F36-AA45-5492388BC82D}"/>
              </a:ext>
            </a:extLst>
          </p:cNvPr>
          <p:cNvPicPr>
            <a:picLocks noGrp="1" noChangeAspect="1"/>
          </p:cNvPicPr>
          <p:nvPr>
            <p:ph idx="1"/>
            <p:custDataLst>
              <p:tags r:id="rId4"/>
            </p:custDataLst>
          </p:nvPr>
        </p:nvPicPr>
        <p:blipFill>
          <a:blip r:embed="rId10"/>
          <a:stretch>
            <a:fillRect/>
          </a:stretch>
        </p:blipFill>
        <p:spPr>
          <a:xfrm>
            <a:off x="643467" y="1046356"/>
            <a:ext cx="10905066" cy="2638096"/>
          </a:xfrm>
          <a:prstGeom prst="rect">
            <a:avLst/>
          </a:prstGeom>
        </p:spPr>
      </p:pic>
      <p:sp>
        <p:nvSpPr>
          <p:cNvPr id="4" name="Footer Placeholder 3">
            <a:extLst>
              <a:ext uri="{FF2B5EF4-FFF2-40B4-BE49-F238E27FC236}">
                <a16:creationId xmlns:a16="http://schemas.microsoft.com/office/drawing/2014/main" id="{6FE028EF-C738-A983-9DAA-097CF4CBEEA9}"/>
              </a:ext>
            </a:extLst>
          </p:cNvPr>
          <p:cNvSpPr>
            <a:spLocks noGrp="1"/>
          </p:cNvSpPr>
          <p:nvPr>
            <p:ph type="ftr" sz="quarter" idx="11"/>
            <p:custDataLst>
              <p:tags r:id="rId5"/>
            </p:custDataLst>
          </p:nvPr>
        </p:nvSpPr>
        <p:spPr>
          <a:xfrm>
            <a:off x="4038600" y="6356350"/>
            <a:ext cx="4114800" cy="365125"/>
          </a:xfrm>
        </p:spPr>
        <p:txBody>
          <a:bodyPr vert="horz" lIns="91440" tIns="45720" rIns="91440" bIns="45720" rtlCol="0" anchor="ctr">
            <a:normAutofit/>
          </a:bodyPr>
          <a:lstStyle/>
          <a:p>
            <a:endParaRPr lang="en-US" sz="1200" kern="1200">
              <a:solidFill>
                <a:schemeClr val="tx1">
                  <a:tint val="75000"/>
                </a:schemeClr>
              </a:solidFill>
              <a:latin typeface="+mn-lt"/>
              <a:ea typeface="+mn-ea"/>
              <a:cs typeface="+mn-cs"/>
            </a:endParaRPr>
          </a:p>
        </p:txBody>
      </p:sp>
      <p:pic>
        <p:nvPicPr>
          <p:cNvPr id="7" name="Graphic 6" descr="Clipboard Partially Crossed with solid fill">
            <a:extLst>
              <a:ext uri="{FF2B5EF4-FFF2-40B4-BE49-F238E27FC236}">
                <a16:creationId xmlns:a16="http://schemas.microsoft.com/office/drawing/2014/main" id="{738A2F2D-CB6F-A45E-FE94-567A61C0AA18}"/>
              </a:ext>
            </a:extLst>
          </p:cNvPr>
          <p:cNvPicPr>
            <a:picLocks noChangeAspect="1"/>
          </p:cNvPicPr>
          <p:nvPr>
            <p:custDataLst>
              <p:tags r:id="rId6"/>
            </p:custDataLst>
          </p:nvPr>
        </p:nvPicPr>
        <p:blipFill>
          <a:blip r:embed="rId11">
            <a:extLst>
              <a:ext uri="{96DAC541-7B7A-43D3-8B79-37D633B846F1}">
                <asvg:svgBlip xmlns:asvg="http://schemas.microsoft.com/office/drawing/2016/SVG/main" r:embed="rId12"/>
              </a:ext>
            </a:extLst>
          </a:blip>
          <a:stretch>
            <a:fillRect/>
          </a:stretch>
        </p:blipFill>
        <p:spPr>
          <a:xfrm>
            <a:off x="8707902" y="3684452"/>
            <a:ext cx="1601372" cy="1601372"/>
          </a:xfrm>
          <a:prstGeom prst="rect">
            <a:avLst/>
          </a:prstGeom>
        </p:spPr>
      </p:pic>
      <p:pic>
        <p:nvPicPr>
          <p:cNvPr id="9" name="Graphic 8" descr="Chat with solid fill">
            <a:extLst>
              <a:ext uri="{FF2B5EF4-FFF2-40B4-BE49-F238E27FC236}">
                <a16:creationId xmlns:a16="http://schemas.microsoft.com/office/drawing/2014/main" id="{957A06F3-2ABA-499F-3CCF-B62A5F06D1E3}"/>
              </a:ext>
            </a:extLst>
          </p:cNvPr>
          <p:cNvPicPr>
            <a:picLocks noChangeAspect="1"/>
          </p:cNvPicPr>
          <p:nvPr>
            <p:custDataLst>
              <p:tags r:id="rId7"/>
            </p:custDataLst>
          </p:nvPr>
        </p:nvPicPr>
        <p:blipFill>
          <a:blip r:embed="rId13">
            <a:extLst>
              <a:ext uri="{96DAC541-7B7A-43D3-8B79-37D633B846F1}">
                <asvg:svgBlip xmlns:asvg="http://schemas.microsoft.com/office/drawing/2016/SVG/main" r:embed="rId14"/>
              </a:ext>
            </a:extLst>
          </a:blip>
          <a:stretch>
            <a:fillRect/>
          </a:stretch>
        </p:blipFill>
        <p:spPr>
          <a:xfrm>
            <a:off x="1882726" y="3876710"/>
            <a:ext cx="1409114" cy="1409114"/>
          </a:xfrm>
          <a:prstGeom prst="rect">
            <a:avLst/>
          </a:prstGeom>
        </p:spPr>
      </p:pic>
      <p:pic>
        <p:nvPicPr>
          <p:cNvPr id="13" name="Graphic 12" descr="Meeting outline">
            <a:extLst>
              <a:ext uri="{FF2B5EF4-FFF2-40B4-BE49-F238E27FC236}">
                <a16:creationId xmlns:a16="http://schemas.microsoft.com/office/drawing/2014/main" id="{0768F170-CD2B-7586-FFC1-64B4E78E391F}"/>
              </a:ext>
            </a:extLst>
          </p:cNvPr>
          <p:cNvPicPr>
            <a:picLocks noChangeAspect="1"/>
          </p:cNvPicPr>
          <p:nvPr>
            <p:custDataLst>
              <p:tags r:id="rId8"/>
            </p:custDataLst>
          </p:nvPr>
        </p:nvPicPr>
        <p:blipFill>
          <a:blip r:embed="rId15">
            <a:extLst>
              <a:ext uri="{96DAC541-7B7A-43D3-8B79-37D633B846F1}">
                <asvg:svgBlip xmlns:asvg="http://schemas.microsoft.com/office/drawing/2016/SVG/main" r:embed="rId16"/>
              </a:ext>
            </a:extLst>
          </a:blip>
          <a:stretch>
            <a:fillRect/>
          </a:stretch>
        </p:blipFill>
        <p:spPr>
          <a:xfrm>
            <a:off x="5638800" y="3898265"/>
            <a:ext cx="1409114" cy="1409114"/>
          </a:xfrm>
          <a:prstGeom prst="rect">
            <a:avLst/>
          </a:prstGeom>
        </p:spPr>
      </p:pic>
    </p:spTree>
    <p:custDataLst>
      <p:tags r:id="rId1"/>
    </p:custDataLst>
    <p:extLst>
      <p:ext uri="{BB962C8B-B14F-4D97-AF65-F5344CB8AC3E}">
        <p14:creationId xmlns:p14="http://schemas.microsoft.com/office/powerpoint/2010/main" val="39042911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F7769-AB42-4CCF-0E3B-08CE16B4AADA}"/>
              </a:ext>
            </a:extLst>
          </p:cNvPr>
          <p:cNvSpPr>
            <a:spLocks noGrp="1"/>
          </p:cNvSpPr>
          <p:nvPr>
            <p:ph type="title"/>
          </p:nvPr>
        </p:nvSpPr>
        <p:spPr/>
        <p:txBody>
          <a:bodyPr/>
          <a:lstStyle/>
          <a:p>
            <a:r>
              <a:rPr lang="en-US" dirty="0"/>
              <a:t>Final Grades</a:t>
            </a:r>
          </a:p>
        </p:txBody>
      </p:sp>
      <p:graphicFrame>
        <p:nvGraphicFramePr>
          <p:cNvPr id="5" name="Content Placeholder 3">
            <a:extLst>
              <a:ext uri="{FF2B5EF4-FFF2-40B4-BE49-F238E27FC236}">
                <a16:creationId xmlns:a16="http://schemas.microsoft.com/office/drawing/2014/main" id="{105E5EAF-7C19-B0D9-4456-6CEC08EAED1A}"/>
              </a:ext>
            </a:extLst>
          </p:cNvPr>
          <p:cNvGraphicFramePr>
            <a:graphicFrameLocks/>
          </p:cNvGraphicFramePr>
          <p:nvPr>
            <p:extLst>
              <p:ext uri="{D42A27DB-BD31-4B8C-83A1-F6EECF244321}">
                <p14:modId xmlns:p14="http://schemas.microsoft.com/office/powerpoint/2010/main" val="3312558528"/>
              </p:ext>
            </p:extLst>
          </p:nvPr>
        </p:nvGraphicFramePr>
        <p:xfrm>
          <a:off x="3238500" y="2416097"/>
          <a:ext cx="5715000" cy="2743200"/>
        </p:xfrm>
        <a:graphic>
          <a:graphicData uri="http://schemas.openxmlformats.org/drawingml/2006/table">
            <a:tbl>
              <a:tblPr firstRow="1" bandRow="1">
                <a:tableStyleId>{073A0DAA-6AF3-43AB-8588-CEC1D06C72B9}</a:tableStyleId>
              </a:tblPr>
              <a:tblGrid>
                <a:gridCol w="2857500">
                  <a:extLst>
                    <a:ext uri="{9D8B030D-6E8A-4147-A177-3AD203B41FA5}">
                      <a16:colId xmlns:a16="http://schemas.microsoft.com/office/drawing/2014/main" val="20000"/>
                    </a:ext>
                  </a:extLst>
                </a:gridCol>
                <a:gridCol w="2857500">
                  <a:extLst>
                    <a:ext uri="{9D8B030D-6E8A-4147-A177-3AD203B41FA5}">
                      <a16:colId xmlns:a16="http://schemas.microsoft.com/office/drawing/2014/main" val="20001"/>
                    </a:ext>
                  </a:extLst>
                </a:gridCol>
              </a:tblGrid>
              <a:tr h="347980">
                <a:tc>
                  <a:txBody>
                    <a:bodyPr/>
                    <a:lstStyle/>
                    <a:p>
                      <a:pPr algn="ctr"/>
                      <a:r>
                        <a:rPr lang="en-US" sz="2400" dirty="0"/>
                        <a:t>≥</a:t>
                      </a:r>
                    </a:p>
                  </a:txBody>
                  <a:tcPr anchor="ctr"/>
                </a:tc>
                <a:tc>
                  <a:txBody>
                    <a:bodyPr/>
                    <a:lstStyle/>
                    <a:p>
                      <a:pPr algn="ctr"/>
                      <a:r>
                        <a:rPr lang="en-US" sz="2400" dirty="0"/>
                        <a:t>Letter</a:t>
                      </a:r>
                    </a:p>
                  </a:txBody>
                  <a:tcPr anchor="ctr"/>
                </a:tc>
                <a:extLst>
                  <a:ext uri="{0D108BD9-81ED-4DB2-BD59-A6C34878D82A}">
                    <a16:rowId xmlns:a16="http://schemas.microsoft.com/office/drawing/2014/main" val="10000"/>
                  </a:ext>
                </a:extLst>
              </a:tr>
              <a:tr h="347980">
                <a:tc>
                  <a:txBody>
                    <a:bodyPr/>
                    <a:lstStyle/>
                    <a:p>
                      <a:pPr algn="ctr"/>
                      <a:r>
                        <a:rPr lang="en-US" sz="2400" dirty="0"/>
                        <a:t>90</a:t>
                      </a:r>
                    </a:p>
                  </a:txBody>
                  <a:tcPr anchor="ctr"/>
                </a:tc>
                <a:tc>
                  <a:txBody>
                    <a:bodyPr/>
                    <a:lstStyle/>
                    <a:p>
                      <a:pPr algn="ctr"/>
                      <a:r>
                        <a:rPr lang="en-US" sz="2400" dirty="0"/>
                        <a:t>A</a:t>
                      </a:r>
                    </a:p>
                  </a:txBody>
                  <a:tcPr anchor="ctr"/>
                </a:tc>
                <a:extLst>
                  <a:ext uri="{0D108BD9-81ED-4DB2-BD59-A6C34878D82A}">
                    <a16:rowId xmlns:a16="http://schemas.microsoft.com/office/drawing/2014/main" val="10001"/>
                  </a:ext>
                </a:extLst>
              </a:tr>
              <a:tr h="347980">
                <a:tc>
                  <a:txBody>
                    <a:bodyPr/>
                    <a:lstStyle/>
                    <a:p>
                      <a:pPr algn="ctr"/>
                      <a:r>
                        <a:rPr lang="en-US" sz="2400" dirty="0"/>
                        <a:t>80</a:t>
                      </a:r>
                    </a:p>
                  </a:txBody>
                  <a:tcPr anchor="ctr"/>
                </a:tc>
                <a:tc>
                  <a:txBody>
                    <a:bodyPr/>
                    <a:lstStyle/>
                    <a:p>
                      <a:pPr algn="ctr"/>
                      <a:r>
                        <a:rPr lang="en-US" sz="2400" dirty="0"/>
                        <a:t>B</a:t>
                      </a:r>
                    </a:p>
                  </a:txBody>
                  <a:tcPr anchor="ctr"/>
                </a:tc>
                <a:extLst>
                  <a:ext uri="{0D108BD9-81ED-4DB2-BD59-A6C34878D82A}">
                    <a16:rowId xmlns:a16="http://schemas.microsoft.com/office/drawing/2014/main" val="10002"/>
                  </a:ext>
                </a:extLst>
              </a:tr>
              <a:tr h="347980">
                <a:tc>
                  <a:txBody>
                    <a:bodyPr/>
                    <a:lstStyle/>
                    <a:p>
                      <a:pPr algn="ctr"/>
                      <a:r>
                        <a:rPr lang="en-US" sz="2400" dirty="0"/>
                        <a:t>70</a:t>
                      </a:r>
                    </a:p>
                  </a:txBody>
                  <a:tcPr anchor="ctr"/>
                </a:tc>
                <a:tc>
                  <a:txBody>
                    <a:bodyPr/>
                    <a:lstStyle/>
                    <a:p>
                      <a:pPr algn="ctr"/>
                      <a:r>
                        <a:rPr lang="en-US" sz="2400" dirty="0"/>
                        <a:t>C</a:t>
                      </a:r>
                    </a:p>
                  </a:txBody>
                  <a:tcPr anchor="ctr"/>
                </a:tc>
                <a:extLst>
                  <a:ext uri="{0D108BD9-81ED-4DB2-BD59-A6C34878D82A}">
                    <a16:rowId xmlns:a16="http://schemas.microsoft.com/office/drawing/2014/main" val="10003"/>
                  </a:ext>
                </a:extLst>
              </a:tr>
              <a:tr h="347980">
                <a:tc>
                  <a:txBody>
                    <a:bodyPr/>
                    <a:lstStyle/>
                    <a:p>
                      <a:pPr algn="ctr"/>
                      <a:r>
                        <a:rPr lang="en-US" sz="2400" dirty="0"/>
                        <a:t>60</a:t>
                      </a:r>
                    </a:p>
                  </a:txBody>
                  <a:tcPr anchor="ctr"/>
                </a:tc>
                <a:tc>
                  <a:txBody>
                    <a:bodyPr/>
                    <a:lstStyle/>
                    <a:p>
                      <a:pPr algn="ctr"/>
                      <a:r>
                        <a:rPr lang="en-US" sz="2400" dirty="0"/>
                        <a:t>D</a:t>
                      </a:r>
                    </a:p>
                  </a:txBody>
                  <a:tcPr anchor="ctr"/>
                </a:tc>
                <a:extLst>
                  <a:ext uri="{0D108BD9-81ED-4DB2-BD59-A6C34878D82A}">
                    <a16:rowId xmlns:a16="http://schemas.microsoft.com/office/drawing/2014/main" val="10004"/>
                  </a:ext>
                </a:extLst>
              </a:tr>
              <a:tr h="347980">
                <a:tc>
                  <a:txBody>
                    <a:bodyPr/>
                    <a:lstStyle/>
                    <a:p>
                      <a:pPr algn="ctr"/>
                      <a:r>
                        <a:rPr lang="en-US" sz="2400" dirty="0"/>
                        <a:t>0</a:t>
                      </a:r>
                    </a:p>
                  </a:txBody>
                  <a:tcPr anchor="ctr"/>
                </a:tc>
                <a:tc>
                  <a:txBody>
                    <a:bodyPr/>
                    <a:lstStyle/>
                    <a:p>
                      <a:pPr algn="ctr"/>
                      <a:r>
                        <a:rPr lang="en-US" sz="2400" dirty="0"/>
                        <a:t>F</a:t>
                      </a:r>
                    </a:p>
                  </a:txBody>
                  <a:tcPr anchor="ctr"/>
                </a:tc>
                <a:extLst>
                  <a:ext uri="{0D108BD9-81ED-4DB2-BD59-A6C34878D82A}">
                    <a16:rowId xmlns:a16="http://schemas.microsoft.com/office/drawing/2014/main" val="10005"/>
                  </a:ext>
                </a:extLst>
              </a:tr>
            </a:tbl>
          </a:graphicData>
        </a:graphic>
      </p:graphicFrame>
      <p:sp>
        <p:nvSpPr>
          <p:cNvPr id="7" name="Footer Placeholder 6">
            <a:extLst>
              <a:ext uri="{FF2B5EF4-FFF2-40B4-BE49-F238E27FC236}">
                <a16:creationId xmlns:a16="http://schemas.microsoft.com/office/drawing/2014/main" id="{E5C99792-DB20-D728-81E0-D1957B46BBC5}"/>
              </a:ext>
            </a:extLst>
          </p:cNvPr>
          <p:cNvSpPr>
            <a:spLocks noGrp="1"/>
          </p:cNvSpPr>
          <p:nvPr>
            <p:ph type="ftr" sz="quarter" idx="11"/>
          </p:nvPr>
        </p:nvSpPr>
        <p:spPr/>
        <p:txBody>
          <a:bodyPr/>
          <a:lstStyle/>
          <a:p>
            <a:endParaRPr lang="en-US"/>
          </a:p>
        </p:txBody>
      </p:sp>
    </p:spTree>
    <p:custDataLst>
      <p:tags r:id="rId1"/>
    </p:custDataLst>
    <p:extLst>
      <p:ext uri="{BB962C8B-B14F-4D97-AF65-F5344CB8AC3E}">
        <p14:creationId xmlns:p14="http://schemas.microsoft.com/office/powerpoint/2010/main" val="10021987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0F334-C8F0-F0D1-B3C5-4846489E5CCD}"/>
              </a:ext>
            </a:extLst>
          </p:cNvPr>
          <p:cNvSpPr>
            <a:spLocks noGrp="1"/>
          </p:cNvSpPr>
          <p:nvPr>
            <p:ph type="title"/>
          </p:nvPr>
        </p:nvSpPr>
        <p:spPr/>
        <p:txBody>
          <a:bodyPr/>
          <a:lstStyle/>
          <a:p>
            <a:r>
              <a:rPr lang="en-US" dirty="0"/>
              <a:t>Grades</a:t>
            </a:r>
          </a:p>
        </p:txBody>
      </p:sp>
      <p:graphicFrame>
        <p:nvGraphicFramePr>
          <p:cNvPr id="5" name="Content Placeholder 4">
            <a:extLst>
              <a:ext uri="{FF2B5EF4-FFF2-40B4-BE49-F238E27FC236}">
                <a16:creationId xmlns:a16="http://schemas.microsoft.com/office/drawing/2014/main" id="{F886210A-A101-B50C-3A85-E89E65AD2361}"/>
              </a:ext>
            </a:extLst>
          </p:cNvPr>
          <p:cNvGraphicFramePr>
            <a:graphicFrameLocks noGrp="1"/>
          </p:cNvGraphicFramePr>
          <p:nvPr>
            <p:ph idx="1"/>
            <p:extLst>
              <p:ext uri="{D42A27DB-BD31-4B8C-83A1-F6EECF244321}">
                <p14:modId xmlns:p14="http://schemas.microsoft.com/office/powerpoint/2010/main" val="895731467"/>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a:extLst>
              <a:ext uri="{FF2B5EF4-FFF2-40B4-BE49-F238E27FC236}">
                <a16:creationId xmlns:a16="http://schemas.microsoft.com/office/drawing/2014/main" id="{33C8B853-A2AA-4903-7AAD-89CD83D9C476}"/>
              </a:ext>
            </a:extLst>
          </p:cNvPr>
          <p:cNvSpPr>
            <a:spLocks noGrp="1"/>
          </p:cNvSpPr>
          <p:nvPr>
            <p:ph type="ftr" sz="quarter" idx="11"/>
          </p:nvPr>
        </p:nvSpPr>
        <p:spPr/>
        <p:txBody>
          <a:bodyPr/>
          <a:lstStyle/>
          <a:p>
            <a:endParaRPr lang="en-US"/>
          </a:p>
        </p:txBody>
      </p:sp>
    </p:spTree>
    <p:custDataLst>
      <p:tags r:id="rId1"/>
    </p:custDataLst>
    <p:extLst>
      <p:ext uri="{BB962C8B-B14F-4D97-AF65-F5344CB8AC3E}">
        <p14:creationId xmlns:p14="http://schemas.microsoft.com/office/powerpoint/2010/main" val="37729220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the Assignments</a:t>
            </a:r>
          </a:p>
        </p:txBody>
      </p:sp>
      <p:sp>
        <p:nvSpPr>
          <p:cNvPr id="3" name="Content Placeholder 2"/>
          <p:cNvSpPr>
            <a:spLocks noGrp="1"/>
          </p:cNvSpPr>
          <p:nvPr>
            <p:ph idx="1"/>
          </p:nvPr>
        </p:nvSpPr>
        <p:spPr>
          <a:xfrm>
            <a:off x="1981200" y="1600201"/>
            <a:ext cx="8229600" cy="3581400"/>
          </a:xfrm>
        </p:spPr>
        <p:txBody>
          <a:bodyPr>
            <a:normAutofit/>
          </a:bodyPr>
          <a:lstStyle/>
          <a:p>
            <a:pPr marL="0" indent="0" algn="ctr">
              <a:buNone/>
            </a:pPr>
            <a:r>
              <a:rPr lang="en-US" dirty="0"/>
              <a:t>A "standard" x86-64 Linux machine, like </a:t>
            </a:r>
            <a:r>
              <a:rPr lang="en-US" dirty="0" err="1">
                <a:latin typeface="Courier New" panose="02070309020205020404" pitchFamily="49" charset="0"/>
                <a:cs typeface="Courier New" panose="02070309020205020404" pitchFamily="49" charset="0"/>
              </a:rPr>
              <a:t>gl</a:t>
            </a:r>
            <a:r>
              <a:rPr lang="en-US" dirty="0"/>
              <a:t> or the platform Google </a:t>
            </a:r>
            <a:r>
              <a:rPr lang="en-US" dirty="0" err="1"/>
              <a:t>Colab</a:t>
            </a:r>
            <a:r>
              <a:rPr lang="en-US" dirty="0"/>
              <a:t> </a:t>
            </a:r>
            <a:r>
              <a:rPr lang="en-US" dirty="0" err="1">
                <a:latin typeface="Courier New" panose="02070309020205020404" pitchFamily="49" charset="0"/>
                <a:cs typeface="Courier New" panose="02070309020205020404" pitchFamily="49" charset="0"/>
              </a:rPr>
              <a:t>gl</a:t>
            </a:r>
            <a:endParaRPr lang="en-US" dirty="0">
              <a:latin typeface="Courier New" panose="02070309020205020404" pitchFamily="49" charset="0"/>
              <a:cs typeface="Courier New" panose="02070309020205020404" pitchFamily="49" charset="0"/>
            </a:endParaRPr>
          </a:p>
          <a:p>
            <a:pPr marL="0" indent="0" algn="ctr">
              <a:buNone/>
            </a:pPr>
            <a:endParaRPr lang="en-US" dirty="0"/>
          </a:p>
          <a:p>
            <a:pPr marL="0" indent="0" algn="ctr">
              <a:buNone/>
            </a:pPr>
            <a:r>
              <a:rPr lang="en-US" dirty="0"/>
              <a:t>A passable amount of memory (2GB-4GB) [this is definitely the upper range]</a:t>
            </a:r>
          </a:p>
          <a:p>
            <a:pPr marL="0" indent="0" algn="ctr">
              <a:buNone/>
            </a:pPr>
            <a:endParaRPr lang="en-US" dirty="0"/>
          </a:p>
          <a:p>
            <a:pPr marL="0" indent="0" algn="ctr">
              <a:buNone/>
            </a:pPr>
            <a:r>
              <a:rPr lang="en-US" dirty="0"/>
              <a:t>Modern but not necessarily cutting edge software</a:t>
            </a:r>
          </a:p>
          <a:p>
            <a:pPr marL="0" indent="0" algn="ctr">
              <a:buNone/>
            </a:pPr>
            <a:endParaRPr lang="en-US" dirty="0"/>
          </a:p>
          <a:p>
            <a:pPr marL="0" indent="0" algn="ctr">
              <a:buNone/>
            </a:pPr>
            <a:endParaRPr lang="en-US" dirty="0"/>
          </a:p>
        </p:txBody>
      </p:sp>
      <p:sp>
        <p:nvSpPr>
          <p:cNvPr id="4" name="Rectangle 3"/>
          <p:cNvSpPr/>
          <p:nvPr/>
        </p:nvSpPr>
        <p:spPr>
          <a:xfrm>
            <a:off x="3124200" y="5334000"/>
            <a:ext cx="5943600" cy="1219200"/>
          </a:xfrm>
          <a:prstGeom prst="rec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If in doubt, ask first</a:t>
            </a:r>
          </a:p>
        </p:txBody>
      </p:sp>
      <p:sp>
        <p:nvSpPr>
          <p:cNvPr id="6" name="Footer Placeholder 5">
            <a:extLst>
              <a:ext uri="{FF2B5EF4-FFF2-40B4-BE49-F238E27FC236}">
                <a16:creationId xmlns:a16="http://schemas.microsoft.com/office/drawing/2014/main" id="{B6A4BE13-4ECB-CCC2-7099-8EC5B3209D75}"/>
              </a:ext>
            </a:extLst>
          </p:cNvPr>
          <p:cNvSpPr>
            <a:spLocks noGrp="1"/>
          </p:cNvSpPr>
          <p:nvPr>
            <p:ph type="ftr" sz="quarter" idx="11"/>
          </p:nvPr>
        </p:nvSpPr>
        <p:spPr>
          <a:xfrm>
            <a:off x="4038600" y="6553200"/>
            <a:ext cx="4114800" cy="365125"/>
          </a:xfrm>
        </p:spPr>
        <p:txBody>
          <a:bodyPr/>
          <a:lstStyle/>
          <a:p>
            <a:r>
              <a:rPr lang="en-US"/>
              <a:t>Courtesy: Frank Ferraro</a:t>
            </a:r>
            <a:endParaRPr lang="en-US" dirty="0"/>
          </a:p>
        </p:txBody>
      </p:sp>
    </p:spTree>
    <p:custDataLst>
      <p:tags r:id="rId1"/>
    </p:custDataLst>
    <p:extLst>
      <p:ext uri="{BB962C8B-B14F-4D97-AF65-F5344CB8AC3E}">
        <p14:creationId xmlns:p14="http://schemas.microsoft.com/office/powerpoint/2010/main" val="730180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Programming Languages for </a:t>
            </a:r>
            <a:r>
              <a:rPr lang="en-US" dirty="0">
                <a:solidFill>
                  <a:srgbClr val="0070C0"/>
                </a:solidFill>
              </a:rPr>
              <a:t>Assignments</a:t>
            </a:r>
          </a:p>
        </p:txBody>
      </p:sp>
      <p:sp>
        <p:nvSpPr>
          <p:cNvPr id="3" name="Content Placeholder 2"/>
          <p:cNvSpPr>
            <a:spLocks noGrp="1"/>
          </p:cNvSpPr>
          <p:nvPr>
            <p:ph idx="1"/>
          </p:nvPr>
        </p:nvSpPr>
        <p:spPr>
          <a:xfrm>
            <a:off x="1524000" y="1600201"/>
            <a:ext cx="9144000" cy="3505200"/>
          </a:xfrm>
        </p:spPr>
        <p:txBody>
          <a:bodyPr>
            <a:normAutofit fontScale="92500"/>
          </a:bodyPr>
          <a:lstStyle/>
          <a:p>
            <a:pPr marL="0" indent="0" algn="ctr">
              <a:buNone/>
            </a:pPr>
            <a:r>
              <a:rPr lang="en-US" dirty="0"/>
              <a:t>Python, though individual assignments could vary</a:t>
            </a:r>
          </a:p>
          <a:p>
            <a:pPr marL="0" indent="0" algn="ctr">
              <a:buNone/>
            </a:pPr>
            <a:endParaRPr lang="en-US" dirty="0"/>
          </a:p>
          <a:p>
            <a:pPr marL="0" indent="0" algn="ctr">
              <a:buNone/>
            </a:pPr>
            <a:r>
              <a:rPr lang="en-US" dirty="0"/>
              <a:t>Remember: programming languages are </a:t>
            </a:r>
            <a:r>
              <a:rPr lang="en-US" i="1" dirty="0"/>
              <a:t>tools</a:t>
            </a:r>
            <a:r>
              <a:rPr lang="en-US" dirty="0"/>
              <a:t>. Don’t get too caught up in not “knowing” a language. This course will not be grading software engineering prowess.</a:t>
            </a:r>
          </a:p>
          <a:p>
            <a:pPr marL="0" indent="0" algn="ctr">
              <a:buNone/>
            </a:pPr>
            <a:endParaRPr lang="en-US" dirty="0"/>
          </a:p>
          <a:p>
            <a:pPr marL="0" indent="0" algn="ctr">
              <a:buNone/>
            </a:pPr>
            <a:r>
              <a:rPr lang="en-US" dirty="0"/>
              <a:t>Libraries: Assignment dependent. Generally OK, as long as you don’t use their implementation of what you need to implement</a:t>
            </a:r>
          </a:p>
        </p:txBody>
      </p:sp>
      <p:sp>
        <p:nvSpPr>
          <p:cNvPr id="4" name="Rectangle 3"/>
          <p:cNvSpPr/>
          <p:nvPr/>
        </p:nvSpPr>
        <p:spPr>
          <a:xfrm>
            <a:off x="3124200" y="5334000"/>
            <a:ext cx="5943600" cy="1219200"/>
          </a:xfrm>
          <a:prstGeom prst="rec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If in doubt, ask first</a:t>
            </a:r>
          </a:p>
        </p:txBody>
      </p:sp>
      <p:sp>
        <p:nvSpPr>
          <p:cNvPr id="7" name="Footer Placeholder 5">
            <a:extLst>
              <a:ext uri="{FF2B5EF4-FFF2-40B4-BE49-F238E27FC236}">
                <a16:creationId xmlns:a16="http://schemas.microsoft.com/office/drawing/2014/main" id="{4D52B691-8E89-2B40-926A-C3725FAC5D2F}"/>
              </a:ext>
            </a:extLst>
          </p:cNvPr>
          <p:cNvSpPr>
            <a:spLocks noGrp="1"/>
          </p:cNvSpPr>
          <p:nvPr>
            <p:ph type="ftr" sz="quarter" idx="11"/>
          </p:nvPr>
        </p:nvSpPr>
        <p:spPr>
          <a:xfrm>
            <a:off x="4038600" y="6553200"/>
            <a:ext cx="4114800" cy="365125"/>
          </a:xfrm>
        </p:spPr>
        <p:txBody>
          <a:bodyPr/>
          <a:lstStyle/>
          <a:p>
            <a:r>
              <a:rPr lang="en-US"/>
              <a:t>Courtesy: Frank Ferraro</a:t>
            </a:r>
            <a:endParaRPr lang="en-US" dirty="0"/>
          </a:p>
        </p:txBody>
      </p:sp>
    </p:spTree>
    <p:custDataLst>
      <p:tags r:id="rId1"/>
    </p:custDataLst>
    <p:extLst>
      <p:ext uri="{BB962C8B-B14F-4D97-AF65-F5344CB8AC3E}">
        <p14:creationId xmlns:p14="http://schemas.microsoft.com/office/powerpoint/2010/main" val="168088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Late Policy</a:t>
            </a:r>
          </a:p>
        </p:txBody>
      </p:sp>
      <p:sp>
        <p:nvSpPr>
          <p:cNvPr id="3" name="Content Placeholder 2"/>
          <p:cNvSpPr>
            <a:spLocks noGrp="1"/>
          </p:cNvSpPr>
          <p:nvPr>
            <p:ph idx="1"/>
          </p:nvPr>
        </p:nvSpPr>
        <p:spPr/>
        <p:txBody>
          <a:bodyPr>
            <a:normAutofit/>
          </a:bodyPr>
          <a:lstStyle/>
          <a:p>
            <a:pPr marL="0" indent="0">
              <a:buNone/>
            </a:pPr>
            <a:r>
              <a:rPr lang="en-US" dirty="0"/>
              <a:t>Everyone has a budget of 10 </a:t>
            </a:r>
            <a:r>
              <a:rPr lang="en-US" i="1" dirty="0"/>
              <a:t>late days, </a:t>
            </a:r>
            <a:r>
              <a:rPr lang="en-US" b="1" i="1" dirty="0"/>
              <a:t>maximum 3 per assignment</a:t>
            </a:r>
            <a:endParaRPr lang="en-US" b="1" dirty="0"/>
          </a:p>
        </p:txBody>
      </p:sp>
      <p:sp>
        <p:nvSpPr>
          <p:cNvPr id="5" name="Footer Placeholder 4">
            <a:extLst>
              <a:ext uri="{FF2B5EF4-FFF2-40B4-BE49-F238E27FC236}">
                <a16:creationId xmlns:a16="http://schemas.microsoft.com/office/drawing/2014/main" id="{60DD1C40-3E83-CF0C-9F32-7542E313B8B7}"/>
              </a:ext>
            </a:extLst>
          </p:cNvPr>
          <p:cNvSpPr>
            <a:spLocks noGrp="1"/>
          </p:cNvSpPr>
          <p:nvPr>
            <p:ph type="ftr" sz="quarter" idx="11"/>
          </p:nvPr>
        </p:nvSpPr>
        <p:spPr/>
        <p:txBody>
          <a:bodyPr/>
          <a:lstStyle/>
          <a:p>
            <a:r>
              <a:rPr lang="en-US"/>
              <a:t>Courtesy: Frank Ferraro</a:t>
            </a:r>
            <a:endParaRPr lang="en-US" dirty="0"/>
          </a:p>
        </p:txBody>
      </p:sp>
    </p:spTree>
    <p:custDataLst>
      <p:tags r:id="rId1"/>
    </p:custDataLst>
    <p:extLst>
      <p:ext uri="{BB962C8B-B14F-4D97-AF65-F5344CB8AC3E}">
        <p14:creationId xmlns:p14="http://schemas.microsoft.com/office/powerpoint/2010/main" val="9615095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Late Policy</a:t>
            </a:r>
          </a:p>
        </p:txBody>
      </p:sp>
      <p:sp>
        <p:nvSpPr>
          <p:cNvPr id="3" name="Content Placeholder 2"/>
          <p:cNvSpPr>
            <a:spLocks noGrp="1"/>
          </p:cNvSpPr>
          <p:nvPr>
            <p:ph idx="1"/>
          </p:nvPr>
        </p:nvSpPr>
        <p:spPr/>
        <p:txBody>
          <a:bodyPr>
            <a:normAutofit/>
          </a:bodyPr>
          <a:lstStyle/>
          <a:p>
            <a:pPr marL="0" indent="0">
              <a:buNone/>
            </a:pPr>
            <a:r>
              <a:rPr lang="en-US" dirty="0"/>
              <a:t>Everyone has a budget of 10 </a:t>
            </a:r>
            <a:r>
              <a:rPr lang="en-US" i="1" dirty="0"/>
              <a:t>late days, maximum 3 per assignment</a:t>
            </a:r>
            <a:endParaRPr lang="en-US" dirty="0"/>
          </a:p>
          <a:p>
            <a:pPr marL="0" indent="0">
              <a:buNone/>
            </a:pPr>
            <a:endParaRPr lang="en-US" dirty="0"/>
          </a:p>
          <a:p>
            <a:pPr marL="0" indent="0">
              <a:buNone/>
            </a:pPr>
            <a:r>
              <a:rPr lang="en-US" dirty="0"/>
              <a:t>If you have them left: assignments turned in after the deadline will be graded and recorded, no questions asked</a:t>
            </a:r>
          </a:p>
        </p:txBody>
      </p:sp>
      <p:sp>
        <p:nvSpPr>
          <p:cNvPr id="5" name="Footer Placeholder 4">
            <a:extLst>
              <a:ext uri="{FF2B5EF4-FFF2-40B4-BE49-F238E27FC236}">
                <a16:creationId xmlns:a16="http://schemas.microsoft.com/office/drawing/2014/main" id="{90304001-51FF-DA30-4B95-44237509636E}"/>
              </a:ext>
            </a:extLst>
          </p:cNvPr>
          <p:cNvSpPr>
            <a:spLocks noGrp="1"/>
          </p:cNvSpPr>
          <p:nvPr>
            <p:ph type="ftr" sz="quarter" idx="11"/>
          </p:nvPr>
        </p:nvSpPr>
        <p:spPr/>
        <p:txBody>
          <a:bodyPr/>
          <a:lstStyle/>
          <a:p>
            <a:r>
              <a:rPr lang="en-US"/>
              <a:t>Courtesy: Frank Ferraro</a:t>
            </a:r>
            <a:endParaRPr lang="en-US" dirty="0"/>
          </a:p>
        </p:txBody>
      </p:sp>
    </p:spTree>
    <p:custDataLst>
      <p:tags r:id="rId1"/>
    </p:custDataLst>
    <p:extLst>
      <p:ext uri="{BB962C8B-B14F-4D97-AF65-F5344CB8AC3E}">
        <p14:creationId xmlns:p14="http://schemas.microsoft.com/office/powerpoint/2010/main" val="12816629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Late Policy</a:t>
            </a:r>
          </a:p>
        </p:txBody>
      </p:sp>
      <p:sp>
        <p:nvSpPr>
          <p:cNvPr id="3" name="Content Placeholder 2"/>
          <p:cNvSpPr>
            <a:spLocks noGrp="1"/>
          </p:cNvSpPr>
          <p:nvPr>
            <p:ph idx="1"/>
          </p:nvPr>
        </p:nvSpPr>
        <p:spPr/>
        <p:txBody>
          <a:bodyPr>
            <a:normAutofit/>
          </a:bodyPr>
          <a:lstStyle/>
          <a:p>
            <a:pPr marL="0" indent="0">
              <a:buNone/>
            </a:pPr>
            <a:r>
              <a:rPr lang="en-US" dirty="0"/>
              <a:t>Everyone has a budget of 10 </a:t>
            </a:r>
            <a:r>
              <a:rPr lang="en-US" i="1" dirty="0"/>
              <a:t>late days, maximum 3 per assignment</a:t>
            </a:r>
            <a:endParaRPr lang="en-US" dirty="0"/>
          </a:p>
          <a:p>
            <a:pPr marL="0" indent="0">
              <a:buNone/>
            </a:pPr>
            <a:endParaRPr lang="en-US" dirty="0"/>
          </a:p>
          <a:p>
            <a:pPr marL="0" indent="0">
              <a:buNone/>
            </a:pPr>
            <a:r>
              <a:rPr lang="en-US" dirty="0"/>
              <a:t>If you have them left: assignments turned in after the deadline will be graded and recorded, no questions asked</a:t>
            </a:r>
          </a:p>
          <a:p>
            <a:pPr marL="0" indent="0">
              <a:buNone/>
            </a:pPr>
            <a:endParaRPr lang="en-US" dirty="0"/>
          </a:p>
          <a:p>
            <a:pPr marL="0" indent="0">
              <a:buNone/>
            </a:pPr>
            <a:r>
              <a:rPr lang="en-US" dirty="0"/>
              <a:t>If you don’t have any left: still turn assignments in. They could count in your favor in borderline cases</a:t>
            </a:r>
          </a:p>
        </p:txBody>
      </p:sp>
      <p:sp>
        <p:nvSpPr>
          <p:cNvPr id="5" name="Footer Placeholder 4">
            <a:extLst>
              <a:ext uri="{FF2B5EF4-FFF2-40B4-BE49-F238E27FC236}">
                <a16:creationId xmlns:a16="http://schemas.microsoft.com/office/drawing/2014/main" id="{F996F82E-9D44-6E4E-2571-88AAFEBF2728}"/>
              </a:ext>
            </a:extLst>
          </p:cNvPr>
          <p:cNvSpPr>
            <a:spLocks noGrp="1"/>
          </p:cNvSpPr>
          <p:nvPr>
            <p:ph type="ftr" sz="quarter" idx="11"/>
          </p:nvPr>
        </p:nvSpPr>
        <p:spPr/>
        <p:txBody>
          <a:bodyPr/>
          <a:lstStyle/>
          <a:p>
            <a:r>
              <a:rPr lang="en-US"/>
              <a:t>Courtesy: Frank Ferraro</a:t>
            </a:r>
            <a:endParaRPr lang="en-US" dirty="0"/>
          </a:p>
        </p:txBody>
      </p:sp>
    </p:spTree>
    <p:custDataLst>
      <p:tags r:id="rId1"/>
    </p:custDataLst>
    <p:extLst>
      <p:ext uri="{BB962C8B-B14F-4D97-AF65-F5344CB8AC3E}">
        <p14:creationId xmlns:p14="http://schemas.microsoft.com/office/powerpoint/2010/main" val="24920701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Late Policy</a:t>
            </a:r>
          </a:p>
        </p:txBody>
      </p:sp>
      <p:sp>
        <p:nvSpPr>
          <p:cNvPr id="3" name="Content Placeholder 2"/>
          <p:cNvSpPr>
            <a:spLocks noGrp="1"/>
          </p:cNvSpPr>
          <p:nvPr>
            <p:ph idx="1"/>
          </p:nvPr>
        </p:nvSpPr>
        <p:spPr/>
        <p:txBody>
          <a:bodyPr>
            <a:normAutofit/>
          </a:bodyPr>
          <a:lstStyle/>
          <a:p>
            <a:pPr marL="0" indent="0">
              <a:buNone/>
            </a:pPr>
            <a:r>
              <a:rPr lang="en-US" dirty="0"/>
              <a:t>Everyone has a budget of 10 </a:t>
            </a:r>
            <a:r>
              <a:rPr lang="en-US" i="1" dirty="0"/>
              <a:t>late days, maximum 3 per assignment</a:t>
            </a:r>
            <a:endParaRPr lang="en-US" dirty="0"/>
          </a:p>
          <a:p>
            <a:pPr marL="0" indent="0">
              <a:buNone/>
            </a:pPr>
            <a:endParaRPr lang="en-US" dirty="0"/>
          </a:p>
          <a:p>
            <a:pPr marL="0" indent="0">
              <a:buNone/>
            </a:pPr>
            <a:r>
              <a:rPr lang="en-US" dirty="0"/>
              <a:t>Use them as needed throughout the course 	</a:t>
            </a:r>
          </a:p>
          <a:p>
            <a:r>
              <a:rPr lang="en-US" dirty="0"/>
              <a:t>	They’re  meant for personal reasons and </a:t>
            </a:r>
            <a:r>
              <a:rPr lang="en-US" b="1" dirty="0"/>
              <a:t>emergencies</a:t>
            </a:r>
          </a:p>
          <a:p>
            <a:endParaRPr lang="en-US" dirty="0"/>
          </a:p>
          <a:p>
            <a:r>
              <a:rPr lang="en-US" dirty="0"/>
              <a:t>	Do not procrastinate</a:t>
            </a:r>
          </a:p>
        </p:txBody>
      </p:sp>
      <p:sp>
        <p:nvSpPr>
          <p:cNvPr id="5" name="Footer Placeholder 4">
            <a:extLst>
              <a:ext uri="{FF2B5EF4-FFF2-40B4-BE49-F238E27FC236}">
                <a16:creationId xmlns:a16="http://schemas.microsoft.com/office/drawing/2014/main" id="{D86B9412-779D-7C0A-F40E-6DC3E30C8A71}"/>
              </a:ext>
            </a:extLst>
          </p:cNvPr>
          <p:cNvSpPr>
            <a:spLocks noGrp="1"/>
          </p:cNvSpPr>
          <p:nvPr>
            <p:ph type="ftr" sz="quarter" idx="11"/>
          </p:nvPr>
        </p:nvSpPr>
        <p:spPr/>
        <p:txBody>
          <a:bodyPr/>
          <a:lstStyle/>
          <a:p>
            <a:r>
              <a:rPr lang="en-US"/>
              <a:t>Courtesy: Frank Ferraro</a:t>
            </a:r>
            <a:endParaRPr lang="en-US" dirty="0"/>
          </a:p>
        </p:txBody>
      </p:sp>
    </p:spTree>
    <p:custDataLst>
      <p:tags r:id="rId1"/>
    </p:custDataLst>
    <p:extLst>
      <p:ext uri="{BB962C8B-B14F-4D97-AF65-F5344CB8AC3E}">
        <p14:creationId xmlns:p14="http://schemas.microsoft.com/office/powerpoint/2010/main" val="11612573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Late Policy</a:t>
            </a:r>
          </a:p>
        </p:txBody>
      </p:sp>
      <p:sp>
        <p:nvSpPr>
          <p:cNvPr id="3" name="Content Placeholder 2"/>
          <p:cNvSpPr>
            <a:spLocks noGrp="1"/>
          </p:cNvSpPr>
          <p:nvPr>
            <p:ph idx="1"/>
          </p:nvPr>
        </p:nvSpPr>
        <p:spPr/>
        <p:txBody>
          <a:bodyPr>
            <a:normAutofit/>
          </a:bodyPr>
          <a:lstStyle/>
          <a:p>
            <a:pPr marL="0" indent="0">
              <a:buNone/>
            </a:pPr>
            <a:r>
              <a:rPr lang="en-US" dirty="0"/>
              <a:t>Everyone has a budget of 10 </a:t>
            </a:r>
            <a:r>
              <a:rPr lang="en-US" i="1" dirty="0"/>
              <a:t>late days, maximum 3 per assignment</a:t>
            </a:r>
            <a:endParaRPr lang="en-US" dirty="0"/>
          </a:p>
          <a:p>
            <a:pPr marL="0" indent="0">
              <a:buNone/>
            </a:pPr>
            <a:endParaRPr lang="en-US" dirty="0"/>
          </a:p>
          <a:p>
            <a:pPr marL="0" indent="0">
              <a:buNone/>
            </a:pPr>
            <a:r>
              <a:rPr lang="en-US" dirty="0"/>
              <a:t>Contact me privately if an extended absence will occur</a:t>
            </a:r>
          </a:p>
        </p:txBody>
      </p:sp>
      <p:sp>
        <p:nvSpPr>
          <p:cNvPr id="4" name="TextBox 3">
            <a:extLst>
              <a:ext uri="{FF2B5EF4-FFF2-40B4-BE49-F238E27FC236}">
                <a16:creationId xmlns:a16="http://schemas.microsoft.com/office/drawing/2014/main" id="{34633CB7-30FF-84CD-BF1A-F4686FD45A83}"/>
              </a:ext>
            </a:extLst>
          </p:cNvPr>
          <p:cNvSpPr txBox="1"/>
          <p:nvPr/>
        </p:nvSpPr>
        <p:spPr>
          <a:xfrm>
            <a:off x="3543300" y="4001294"/>
            <a:ext cx="5105400" cy="1323439"/>
          </a:xfrm>
          <a:prstGeom prst="rect">
            <a:avLst/>
          </a:prstGeom>
          <a:noFill/>
        </p:spPr>
        <p:txBody>
          <a:bodyPr wrap="square" rtlCol="0">
            <a:spAutoFit/>
          </a:bodyPr>
          <a:lstStyle/>
          <a:p>
            <a:pPr algn="ctr"/>
            <a:r>
              <a:rPr lang="en-US" sz="4000" b="1" i="1" u="sng" dirty="0"/>
              <a:t>You</a:t>
            </a:r>
            <a:r>
              <a:rPr lang="en-US" sz="4000" dirty="0"/>
              <a:t> must know how many you’ve used</a:t>
            </a:r>
          </a:p>
        </p:txBody>
      </p:sp>
      <p:sp>
        <p:nvSpPr>
          <p:cNvPr id="6" name="Footer Placeholder 5">
            <a:extLst>
              <a:ext uri="{FF2B5EF4-FFF2-40B4-BE49-F238E27FC236}">
                <a16:creationId xmlns:a16="http://schemas.microsoft.com/office/drawing/2014/main" id="{9893C586-D26C-568C-7F56-3A3FA8A1985F}"/>
              </a:ext>
            </a:extLst>
          </p:cNvPr>
          <p:cNvSpPr>
            <a:spLocks noGrp="1"/>
          </p:cNvSpPr>
          <p:nvPr>
            <p:ph type="ftr" sz="quarter" idx="11"/>
          </p:nvPr>
        </p:nvSpPr>
        <p:spPr/>
        <p:txBody>
          <a:bodyPr/>
          <a:lstStyle/>
          <a:p>
            <a:r>
              <a:rPr lang="en-US"/>
              <a:t>Courtesy: Frank Ferraro</a:t>
            </a:r>
            <a:endParaRPr lang="en-US" dirty="0"/>
          </a:p>
        </p:txBody>
      </p:sp>
    </p:spTree>
    <p:custDataLst>
      <p:tags r:id="rId1"/>
    </p:custDataLst>
    <p:extLst>
      <p:ext uri="{BB962C8B-B14F-4D97-AF65-F5344CB8AC3E}">
        <p14:creationId xmlns:p14="http://schemas.microsoft.com/office/powerpoint/2010/main" val="411371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TA and Graders</a:t>
            </a:r>
          </a:p>
        </p:txBody>
      </p:sp>
      <p:sp>
        <p:nvSpPr>
          <p:cNvPr id="4" name="Content Placeholder 3"/>
          <p:cNvSpPr>
            <a:spLocks noGrp="1"/>
          </p:cNvSpPr>
          <p:nvPr>
            <p:ph sz="half" idx="1"/>
          </p:nvPr>
        </p:nvSpPr>
        <p:spPr>
          <a:xfrm>
            <a:off x="1285874" y="1690688"/>
            <a:ext cx="4514851" cy="4525963"/>
          </a:xfrm>
        </p:spPr>
        <p:txBody>
          <a:bodyPr anchor="ctr"/>
          <a:lstStyle/>
          <a:p>
            <a:pPr marL="0" indent="0">
              <a:buNone/>
            </a:pPr>
            <a:r>
              <a:rPr lang="en-US" b="1" i="0" dirty="0" err="1">
                <a:effectLst/>
                <a:latin typeface="system-ui"/>
              </a:rPr>
              <a:t>Aidin</a:t>
            </a:r>
            <a:r>
              <a:rPr lang="en-US" b="1" i="0" dirty="0">
                <a:effectLst/>
                <a:latin typeface="system-ui"/>
              </a:rPr>
              <a:t> Shiri</a:t>
            </a:r>
            <a:endParaRPr lang="en-US" b="1" dirty="0">
              <a:latin typeface="-apple-system"/>
            </a:endParaRPr>
          </a:p>
          <a:p>
            <a:pPr marL="0" indent="0">
              <a:buNone/>
            </a:pPr>
            <a:r>
              <a:rPr lang="en-US" b="0" i="0" dirty="0">
                <a:solidFill>
                  <a:srgbClr val="7253ED"/>
                </a:solidFill>
                <a:effectLst/>
                <a:latin typeface="system-ui"/>
                <a:hlinkClick r:id="rId4"/>
              </a:rPr>
              <a:t>GS29333@umbc.edu </a:t>
            </a:r>
            <a:endParaRPr lang="en-US" b="0" i="0" dirty="0">
              <a:solidFill>
                <a:srgbClr val="7253ED"/>
              </a:solidFill>
              <a:effectLst/>
              <a:latin typeface="system-ui"/>
            </a:endParaRPr>
          </a:p>
          <a:p>
            <a:pPr marL="0" indent="0">
              <a:buNone/>
            </a:pPr>
            <a:r>
              <a:rPr lang="en-US" b="1" dirty="0"/>
              <a:t>Office hours: </a:t>
            </a:r>
          </a:p>
          <a:p>
            <a:pPr marL="0" indent="0">
              <a:buNone/>
            </a:pPr>
            <a:r>
              <a:rPr lang="en-US" b="0" i="0" dirty="0">
                <a:effectLst/>
                <a:latin typeface="SFMono-Regular"/>
              </a:rPr>
              <a:t>TBD </a:t>
            </a:r>
            <a:r>
              <a:rPr lang="en-US" dirty="0"/>
              <a:t>and by appointment</a:t>
            </a:r>
          </a:p>
          <a:p>
            <a:pPr marL="0" indent="0">
              <a:buNone/>
            </a:pPr>
            <a:r>
              <a:rPr lang="en-US" b="1" dirty="0"/>
              <a:t>Location: </a:t>
            </a:r>
            <a:r>
              <a:rPr lang="en-US" dirty="0"/>
              <a:t>ITE 334</a:t>
            </a:r>
          </a:p>
          <a:p>
            <a:pPr marL="0" indent="0">
              <a:buNone/>
            </a:pPr>
            <a:endParaRPr lang="en-US" dirty="0"/>
          </a:p>
        </p:txBody>
      </p:sp>
      <p:sp>
        <p:nvSpPr>
          <p:cNvPr id="8" name="Footer Placeholder 7">
            <a:extLst>
              <a:ext uri="{FF2B5EF4-FFF2-40B4-BE49-F238E27FC236}">
                <a16:creationId xmlns:a16="http://schemas.microsoft.com/office/drawing/2014/main" id="{B2BBB6A7-E8B4-B8CE-21A0-7179B6E31FB7}"/>
              </a:ext>
            </a:extLst>
          </p:cNvPr>
          <p:cNvSpPr>
            <a:spLocks noGrp="1"/>
          </p:cNvSpPr>
          <p:nvPr>
            <p:ph type="ftr" sz="quarter" idx="11"/>
          </p:nvPr>
        </p:nvSpPr>
        <p:spPr/>
        <p:txBody>
          <a:bodyPr/>
          <a:lstStyle/>
          <a:p>
            <a:endParaRPr lang="en-US"/>
          </a:p>
        </p:txBody>
      </p:sp>
      <p:sp>
        <p:nvSpPr>
          <p:cNvPr id="2" name="Content Placeholder 3">
            <a:extLst>
              <a:ext uri="{FF2B5EF4-FFF2-40B4-BE49-F238E27FC236}">
                <a16:creationId xmlns:a16="http://schemas.microsoft.com/office/drawing/2014/main" id="{07186EA0-46AC-17FB-8091-5F2F4B145738}"/>
              </a:ext>
            </a:extLst>
          </p:cNvPr>
          <p:cNvSpPr txBox="1">
            <a:spLocks/>
          </p:cNvSpPr>
          <p:nvPr/>
        </p:nvSpPr>
        <p:spPr>
          <a:xfrm>
            <a:off x="6248399" y="1690687"/>
            <a:ext cx="4514851" cy="452596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i="0" dirty="0" err="1">
                <a:effectLst/>
                <a:latin typeface="system-ui"/>
              </a:rPr>
              <a:t>Apoorv</a:t>
            </a:r>
            <a:r>
              <a:rPr lang="en-US" b="1" i="0" dirty="0">
                <a:effectLst/>
                <a:latin typeface="system-ui"/>
              </a:rPr>
              <a:t> Bansal </a:t>
            </a:r>
          </a:p>
          <a:p>
            <a:pPr marL="0" indent="0">
              <a:buFont typeface="Arial" panose="020B0604020202020204" pitchFamily="34" charset="0"/>
              <a:buNone/>
            </a:pPr>
            <a:r>
              <a:rPr lang="en-US" b="0" i="0" dirty="0">
                <a:solidFill>
                  <a:srgbClr val="7253ED"/>
                </a:solidFill>
                <a:effectLst/>
                <a:latin typeface="system-ui"/>
                <a:hlinkClick r:id="rId5"/>
              </a:rPr>
              <a:t>ZK39815@umbc.edu</a:t>
            </a:r>
            <a:endParaRPr lang="en-US" dirty="0">
              <a:solidFill>
                <a:srgbClr val="5C5962"/>
              </a:solidFill>
              <a:latin typeface="system-ui"/>
            </a:endParaRPr>
          </a:p>
          <a:p>
            <a:pPr marL="0" indent="0">
              <a:buFont typeface="Arial" panose="020B0604020202020204" pitchFamily="34" charset="0"/>
              <a:buNone/>
            </a:pPr>
            <a:endParaRPr lang="en-US" dirty="0"/>
          </a:p>
        </p:txBody>
      </p:sp>
    </p:spTree>
    <p:custDataLst>
      <p:tags r:id="rId1"/>
    </p:custDataLst>
    <p:extLst>
      <p:ext uri="{BB962C8B-B14F-4D97-AF65-F5344CB8AC3E}">
        <p14:creationId xmlns:p14="http://schemas.microsoft.com/office/powerpoint/2010/main" val="4049273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56B6E8-8089-4CEB-B7C1-E160BD6C3F70}"/>
              </a:ext>
            </a:extLst>
          </p:cNvPr>
          <p:cNvSpPr/>
          <p:nvPr/>
        </p:nvSpPr>
        <p:spPr>
          <a:xfrm>
            <a:off x="1524000" y="1638300"/>
            <a:ext cx="9144000" cy="3581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t>Q: What is AI </a:t>
            </a:r>
          </a:p>
          <a:p>
            <a:pPr algn="ctr"/>
            <a:r>
              <a:rPr lang="en-US" sz="6600" dirty="0"/>
              <a:t>(artificial intelligence)?</a:t>
            </a:r>
          </a:p>
        </p:txBody>
      </p:sp>
      <p:sp>
        <p:nvSpPr>
          <p:cNvPr id="4" name="Footer Placeholder 3">
            <a:extLst>
              <a:ext uri="{FF2B5EF4-FFF2-40B4-BE49-F238E27FC236}">
                <a16:creationId xmlns:a16="http://schemas.microsoft.com/office/drawing/2014/main" id="{22A07510-B792-336C-2B80-162306435680}"/>
              </a:ext>
            </a:extLst>
          </p:cNvPr>
          <p:cNvSpPr>
            <a:spLocks noGrp="1"/>
          </p:cNvSpPr>
          <p:nvPr>
            <p:ph type="ftr" sz="quarter" idx="11"/>
          </p:nvPr>
        </p:nvSpPr>
        <p:spPr/>
        <p:txBody>
          <a:bodyPr/>
          <a:lstStyle/>
          <a:p>
            <a:endParaRPr lang="en-US"/>
          </a:p>
        </p:txBody>
      </p:sp>
    </p:spTree>
    <p:custDataLst>
      <p:tags r:id="rId1"/>
    </p:custDataLst>
    <p:extLst>
      <p:ext uri="{BB962C8B-B14F-4D97-AF65-F5344CB8AC3E}">
        <p14:creationId xmlns:p14="http://schemas.microsoft.com/office/powerpoint/2010/main" val="42380040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custDataLst>
              <p:tags r:id="rId2"/>
            </p:custDataLst>
          </p:nvPr>
        </p:nvSpPr>
        <p:spPr/>
        <p:txBody>
          <a:bodyPr/>
          <a:lstStyle/>
          <a:p>
            <a:pPr eaLnBrk="1" hangingPunct="1"/>
            <a:r>
              <a:rPr lang="en-US" dirty="0">
                <a:solidFill>
                  <a:schemeClr val="tx1"/>
                </a:solidFill>
              </a:rPr>
              <a:t>Sci-Fi AI?</a:t>
            </a:r>
          </a:p>
        </p:txBody>
      </p:sp>
      <p:sp>
        <p:nvSpPr>
          <p:cNvPr id="2" name="Footer Placeholder 1">
            <a:extLst>
              <a:ext uri="{FF2B5EF4-FFF2-40B4-BE49-F238E27FC236}">
                <a16:creationId xmlns:a16="http://schemas.microsoft.com/office/drawing/2014/main" id="{DE3098C1-2DBB-FDC5-EC28-77B9D5A62E69}"/>
              </a:ext>
            </a:extLst>
          </p:cNvPr>
          <p:cNvSpPr>
            <a:spLocks noGrp="1"/>
          </p:cNvSpPr>
          <p:nvPr>
            <p:ph type="ftr" sz="quarter" idx="11"/>
            <p:custDataLst>
              <p:tags r:id="rId3"/>
            </p:custDataLst>
          </p:nvPr>
        </p:nvSpPr>
        <p:spPr/>
        <p:txBody>
          <a:bodyPr/>
          <a:lstStyle/>
          <a:p>
            <a:r>
              <a:rPr lang="en-US"/>
              <a:t>Partially Adapted from: Pieter Abbeel</a:t>
            </a:r>
            <a:endParaRPr lang="en-US" dirty="0"/>
          </a:p>
        </p:txBody>
      </p:sp>
    </p:spTree>
    <p:custDataLst>
      <p:tags r:id="rId1"/>
    </p:custDataLst>
    <p:extLst>
      <p:ext uri="{BB962C8B-B14F-4D97-AF65-F5344CB8AC3E}">
        <p14:creationId xmlns:p14="http://schemas.microsoft.com/office/powerpoint/2010/main" val="492723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custDataLst>
              <p:tags r:id="rId2"/>
            </p:custDataLst>
          </p:nvPr>
        </p:nvSpPr>
        <p:spPr/>
        <p:txBody>
          <a:bodyPr/>
          <a:lstStyle/>
          <a:p>
            <a:pPr eaLnBrk="1" hangingPunct="1"/>
            <a:r>
              <a:rPr lang="en-US" dirty="0">
                <a:solidFill>
                  <a:schemeClr val="tx1"/>
                </a:solidFill>
              </a:rPr>
              <a:t>Sci-Fi AI?</a:t>
            </a:r>
          </a:p>
        </p:txBody>
      </p:sp>
      <p:pic>
        <p:nvPicPr>
          <p:cNvPr id="562180" name="Picture 4" descr="Artoo-c3po"/>
          <p:cNvPicPr>
            <a:picLocks noChangeAspect="1" noChangeArrowheads="1"/>
          </p:cNvPicPr>
          <p:nvPr>
            <p:custDataLst>
              <p:tags r:id="rId3"/>
            </p:custDataLst>
          </p:nvPr>
        </p:nvPicPr>
        <p:blipFill>
          <a:blip r:embed="rId7" cstate="print"/>
          <a:srcRect/>
          <a:stretch>
            <a:fillRect/>
          </a:stretch>
        </p:blipFill>
        <p:spPr bwMode="auto">
          <a:xfrm>
            <a:off x="508000" y="1676400"/>
            <a:ext cx="3214688" cy="4724400"/>
          </a:xfrm>
          <a:prstGeom prst="rect">
            <a:avLst/>
          </a:prstGeom>
          <a:noFill/>
          <a:ln w="9525">
            <a:noFill/>
            <a:miter lim="800000"/>
            <a:headEnd/>
            <a:tailEnd/>
          </a:ln>
        </p:spPr>
      </p:pic>
      <p:sp>
        <p:nvSpPr>
          <p:cNvPr id="2" name="Footer Placeholder 1">
            <a:extLst>
              <a:ext uri="{FF2B5EF4-FFF2-40B4-BE49-F238E27FC236}">
                <a16:creationId xmlns:a16="http://schemas.microsoft.com/office/drawing/2014/main" id="{DE3098C1-2DBB-FDC5-EC28-77B9D5A62E69}"/>
              </a:ext>
            </a:extLst>
          </p:cNvPr>
          <p:cNvSpPr>
            <a:spLocks noGrp="1"/>
          </p:cNvSpPr>
          <p:nvPr>
            <p:ph type="ftr" sz="quarter" idx="11"/>
            <p:custDataLst>
              <p:tags r:id="rId4"/>
            </p:custDataLst>
          </p:nvPr>
        </p:nvSpPr>
        <p:spPr/>
        <p:txBody>
          <a:bodyPr/>
          <a:lstStyle/>
          <a:p>
            <a:r>
              <a:rPr lang="en-US"/>
              <a:t>Partially Adapted from: Pieter Abbeel</a:t>
            </a:r>
            <a:endParaRPr lang="en-US" dirty="0"/>
          </a:p>
        </p:txBody>
      </p:sp>
    </p:spTree>
    <p:custDataLst>
      <p:tags r:id="rId1"/>
    </p:custDataLst>
    <p:extLst>
      <p:ext uri="{BB962C8B-B14F-4D97-AF65-F5344CB8AC3E}">
        <p14:creationId xmlns:p14="http://schemas.microsoft.com/office/powerpoint/2010/main" val="6249846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custDataLst>
              <p:tags r:id="rId2"/>
            </p:custDataLst>
          </p:nvPr>
        </p:nvSpPr>
        <p:spPr/>
        <p:txBody>
          <a:bodyPr/>
          <a:lstStyle/>
          <a:p>
            <a:pPr eaLnBrk="1" hangingPunct="1"/>
            <a:r>
              <a:rPr lang="en-US" dirty="0">
                <a:solidFill>
                  <a:schemeClr val="tx1"/>
                </a:solidFill>
              </a:rPr>
              <a:t>Sci-Fi AI?</a:t>
            </a:r>
          </a:p>
        </p:txBody>
      </p:sp>
      <p:pic>
        <p:nvPicPr>
          <p:cNvPr id="562180" name="Picture 4" descr="Artoo-c3po"/>
          <p:cNvPicPr>
            <a:picLocks noChangeAspect="1" noChangeArrowheads="1"/>
          </p:cNvPicPr>
          <p:nvPr>
            <p:custDataLst>
              <p:tags r:id="rId3"/>
            </p:custDataLst>
          </p:nvPr>
        </p:nvPicPr>
        <p:blipFill>
          <a:blip r:embed="rId8" cstate="print"/>
          <a:srcRect/>
          <a:stretch>
            <a:fillRect/>
          </a:stretch>
        </p:blipFill>
        <p:spPr bwMode="auto">
          <a:xfrm>
            <a:off x="508000" y="1676400"/>
            <a:ext cx="3214688" cy="4724400"/>
          </a:xfrm>
          <a:prstGeom prst="rect">
            <a:avLst/>
          </a:prstGeom>
          <a:noFill/>
          <a:ln w="9525">
            <a:noFill/>
            <a:miter lim="800000"/>
            <a:headEnd/>
            <a:tailEnd/>
          </a:ln>
        </p:spPr>
      </p:pic>
      <p:pic>
        <p:nvPicPr>
          <p:cNvPr id="562182" name="Picture 6" descr="t3-94"/>
          <p:cNvPicPr>
            <a:picLocks noChangeAspect="1" noChangeArrowheads="1"/>
          </p:cNvPicPr>
          <p:nvPr>
            <p:custDataLst>
              <p:tags r:id="rId4"/>
            </p:custDataLst>
          </p:nvPr>
        </p:nvPicPr>
        <p:blipFill>
          <a:blip r:embed="rId9" cstate="print"/>
          <a:srcRect/>
          <a:stretch>
            <a:fillRect/>
          </a:stretch>
        </p:blipFill>
        <p:spPr bwMode="auto">
          <a:xfrm>
            <a:off x="4267200" y="1828800"/>
            <a:ext cx="3581400" cy="2030413"/>
          </a:xfrm>
          <a:prstGeom prst="rect">
            <a:avLst/>
          </a:prstGeom>
          <a:noFill/>
          <a:ln w="9525">
            <a:noFill/>
            <a:miter lim="800000"/>
            <a:headEnd/>
            <a:tailEnd/>
          </a:ln>
        </p:spPr>
      </p:pic>
      <p:sp>
        <p:nvSpPr>
          <p:cNvPr id="2" name="Footer Placeholder 1">
            <a:extLst>
              <a:ext uri="{FF2B5EF4-FFF2-40B4-BE49-F238E27FC236}">
                <a16:creationId xmlns:a16="http://schemas.microsoft.com/office/drawing/2014/main" id="{DE3098C1-2DBB-FDC5-EC28-77B9D5A62E69}"/>
              </a:ext>
            </a:extLst>
          </p:cNvPr>
          <p:cNvSpPr>
            <a:spLocks noGrp="1"/>
          </p:cNvSpPr>
          <p:nvPr>
            <p:ph type="ftr" sz="quarter" idx="11"/>
            <p:custDataLst>
              <p:tags r:id="rId5"/>
            </p:custDataLst>
          </p:nvPr>
        </p:nvSpPr>
        <p:spPr/>
        <p:txBody>
          <a:bodyPr/>
          <a:lstStyle/>
          <a:p>
            <a:r>
              <a:rPr lang="en-US"/>
              <a:t>Partially Adapted from: Pieter Abbeel</a:t>
            </a:r>
            <a:endParaRPr lang="en-US" dirty="0"/>
          </a:p>
        </p:txBody>
      </p:sp>
    </p:spTree>
    <p:custDataLst>
      <p:tags r:id="rId1"/>
    </p:custDataLst>
    <p:extLst>
      <p:ext uri="{BB962C8B-B14F-4D97-AF65-F5344CB8AC3E}">
        <p14:creationId xmlns:p14="http://schemas.microsoft.com/office/powerpoint/2010/main" val="41455717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custDataLst>
              <p:tags r:id="rId2"/>
            </p:custDataLst>
          </p:nvPr>
        </p:nvSpPr>
        <p:spPr/>
        <p:txBody>
          <a:bodyPr/>
          <a:lstStyle/>
          <a:p>
            <a:pPr eaLnBrk="1" hangingPunct="1"/>
            <a:r>
              <a:rPr lang="en-US" dirty="0">
                <a:solidFill>
                  <a:schemeClr val="tx1"/>
                </a:solidFill>
              </a:rPr>
              <a:t>Sci-Fi AI?</a:t>
            </a:r>
          </a:p>
        </p:txBody>
      </p:sp>
      <p:pic>
        <p:nvPicPr>
          <p:cNvPr id="562180" name="Picture 4" descr="Artoo-c3po"/>
          <p:cNvPicPr>
            <a:picLocks noChangeAspect="1" noChangeArrowheads="1"/>
          </p:cNvPicPr>
          <p:nvPr>
            <p:custDataLst>
              <p:tags r:id="rId3"/>
            </p:custDataLst>
          </p:nvPr>
        </p:nvPicPr>
        <p:blipFill>
          <a:blip r:embed="rId9" cstate="print"/>
          <a:srcRect/>
          <a:stretch>
            <a:fillRect/>
          </a:stretch>
        </p:blipFill>
        <p:spPr bwMode="auto">
          <a:xfrm>
            <a:off x="508000" y="1676400"/>
            <a:ext cx="3214688" cy="4724400"/>
          </a:xfrm>
          <a:prstGeom prst="rect">
            <a:avLst/>
          </a:prstGeom>
          <a:noFill/>
          <a:ln w="9525">
            <a:noFill/>
            <a:miter lim="800000"/>
            <a:headEnd/>
            <a:tailEnd/>
          </a:ln>
        </p:spPr>
      </p:pic>
      <p:pic>
        <p:nvPicPr>
          <p:cNvPr id="562182" name="Picture 6" descr="t3-94"/>
          <p:cNvPicPr>
            <a:picLocks noChangeAspect="1" noChangeArrowheads="1"/>
          </p:cNvPicPr>
          <p:nvPr>
            <p:custDataLst>
              <p:tags r:id="rId4"/>
            </p:custDataLst>
          </p:nvPr>
        </p:nvPicPr>
        <p:blipFill>
          <a:blip r:embed="rId10" cstate="print"/>
          <a:srcRect/>
          <a:stretch>
            <a:fillRect/>
          </a:stretch>
        </p:blipFill>
        <p:spPr bwMode="auto">
          <a:xfrm>
            <a:off x="4267200" y="1828800"/>
            <a:ext cx="3581400" cy="2030413"/>
          </a:xfrm>
          <a:prstGeom prst="rect">
            <a:avLst/>
          </a:prstGeom>
          <a:noFill/>
          <a:ln w="9525">
            <a:noFill/>
            <a:miter lim="800000"/>
            <a:headEnd/>
            <a:tailEnd/>
          </a:ln>
        </p:spPr>
      </p:pic>
      <p:pic>
        <p:nvPicPr>
          <p:cNvPr id="562184" name="Picture 8" descr="matrix-smith-dvd2"/>
          <p:cNvPicPr>
            <a:picLocks noChangeAspect="1" noChangeArrowheads="1"/>
          </p:cNvPicPr>
          <p:nvPr>
            <p:custDataLst>
              <p:tags r:id="rId5"/>
            </p:custDataLst>
          </p:nvPr>
        </p:nvPicPr>
        <p:blipFill>
          <a:blip r:embed="rId11" cstate="print"/>
          <a:srcRect t="9573" b="10638"/>
          <a:stretch>
            <a:fillRect/>
          </a:stretch>
        </p:blipFill>
        <p:spPr bwMode="auto">
          <a:xfrm>
            <a:off x="4267200" y="4191000"/>
            <a:ext cx="3581400" cy="1905000"/>
          </a:xfrm>
          <a:prstGeom prst="rect">
            <a:avLst/>
          </a:prstGeom>
          <a:noFill/>
          <a:ln w="9525">
            <a:noFill/>
            <a:miter lim="800000"/>
            <a:headEnd/>
            <a:tailEnd/>
          </a:ln>
        </p:spPr>
      </p:pic>
      <p:sp>
        <p:nvSpPr>
          <p:cNvPr id="2" name="Footer Placeholder 1">
            <a:extLst>
              <a:ext uri="{FF2B5EF4-FFF2-40B4-BE49-F238E27FC236}">
                <a16:creationId xmlns:a16="http://schemas.microsoft.com/office/drawing/2014/main" id="{DE3098C1-2DBB-FDC5-EC28-77B9D5A62E69}"/>
              </a:ext>
            </a:extLst>
          </p:cNvPr>
          <p:cNvSpPr>
            <a:spLocks noGrp="1"/>
          </p:cNvSpPr>
          <p:nvPr>
            <p:ph type="ftr" sz="quarter" idx="11"/>
            <p:custDataLst>
              <p:tags r:id="rId6"/>
            </p:custDataLst>
          </p:nvPr>
        </p:nvSpPr>
        <p:spPr/>
        <p:txBody>
          <a:bodyPr/>
          <a:lstStyle/>
          <a:p>
            <a:r>
              <a:rPr lang="en-US"/>
              <a:t>Partially Adapted from: Pieter Abbeel</a:t>
            </a:r>
            <a:endParaRPr lang="en-US" dirty="0"/>
          </a:p>
        </p:txBody>
      </p:sp>
    </p:spTree>
    <p:custDataLst>
      <p:tags r:id="rId1"/>
    </p:custDataLst>
    <p:extLst>
      <p:ext uri="{BB962C8B-B14F-4D97-AF65-F5344CB8AC3E}">
        <p14:creationId xmlns:p14="http://schemas.microsoft.com/office/powerpoint/2010/main" val="24090633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custDataLst>
              <p:tags r:id="rId2"/>
            </p:custDataLst>
          </p:nvPr>
        </p:nvSpPr>
        <p:spPr/>
        <p:txBody>
          <a:bodyPr/>
          <a:lstStyle/>
          <a:p>
            <a:pPr eaLnBrk="1" hangingPunct="1"/>
            <a:r>
              <a:rPr lang="en-US" dirty="0">
                <a:solidFill>
                  <a:schemeClr val="tx1"/>
                </a:solidFill>
              </a:rPr>
              <a:t>Sci-Fi AI?</a:t>
            </a:r>
          </a:p>
        </p:txBody>
      </p:sp>
      <p:pic>
        <p:nvPicPr>
          <p:cNvPr id="562180" name="Picture 4" descr="Artoo-c3po"/>
          <p:cNvPicPr>
            <a:picLocks noChangeAspect="1" noChangeArrowheads="1"/>
          </p:cNvPicPr>
          <p:nvPr>
            <p:custDataLst>
              <p:tags r:id="rId3"/>
            </p:custDataLst>
          </p:nvPr>
        </p:nvPicPr>
        <p:blipFill>
          <a:blip r:embed="rId10" cstate="print"/>
          <a:srcRect/>
          <a:stretch>
            <a:fillRect/>
          </a:stretch>
        </p:blipFill>
        <p:spPr bwMode="auto">
          <a:xfrm>
            <a:off x="508000" y="1676400"/>
            <a:ext cx="3214688" cy="4724400"/>
          </a:xfrm>
          <a:prstGeom prst="rect">
            <a:avLst/>
          </a:prstGeom>
          <a:noFill/>
          <a:ln w="9525">
            <a:noFill/>
            <a:miter lim="800000"/>
            <a:headEnd/>
            <a:tailEnd/>
          </a:ln>
        </p:spPr>
      </p:pic>
      <p:pic>
        <p:nvPicPr>
          <p:cNvPr id="562182" name="Picture 6" descr="t3-94"/>
          <p:cNvPicPr>
            <a:picLocks noChangeAspect="1" noChangeArrowheads="1"/>
          </p:cNvPicPr>
          <p:nvPr>
            <p:custDataLst>
              <p:tags r:id="rId4"/>
            </p:custDataLst>
          </p:nvPr>
        </p:nvPicPr>
        <p:blipFill>
          <a:blip r:embed="rId11" cstate="print"/>
          <a:srcRect/>
          <a:stretch>
            <a:fillRect/>
          </a:stretch>
        </p:blipFill>
        <p:spPr bwMode="auto">
          <a:xfrm>
            <a:off x="4267200" y="1828800"/>
            <a:ext cx="3581400" cy="2030413"/>
          </a:xfrm>
          <a:prstGeom prst="rect">
            <a:avLst/>
          </a:prstGeom>
          <a:noFill/>
          <a:ln w="9525">
            <a:noFill/>
            <a:miter lim="800000"/>
            <a:headEnd/>
            <a:tailEnd/>
          </a:ln>
        </p:spPr>
      </p:pic>
      <p:pic>
        <p:nvPicPr>
          <p:cNvPr id="562184" name="Picture 8" descr="matrix-smith-dvd2"/>
          <p:cNvPicPr>
            <a:picLocks noChangeAspect="1" noChangeArrowheads="1"/>
          </p:cNvPicPr>
          <p:nvPr>
            <p:custDataLst>
              <p:tags r:id="rId5"/>
            </p:custDataLst>
          </p:nvPr>
        </p:nvPicPr>
        <p:blipFill>
          <a:blip r:embed="rId12" cstate="print"/>
          <a:srcRect t="9573" b="10638"/>
          <a:stretch>
            <a:fillRect/>
          </a:stretch>
        </p:blipFill>
        <p:spPr bwMode="auto">
          <a:xfrm>
            <a:off x="4267200" y="4191000"/>
            <a:ext cx="3581400" cy="1905000"/>
          </a:xfrm>
          <a:prstGeom prst="rect">
            <a:avLst/>
          </a:prstGeom>
          <a:noFill/>
          <a:ln w="9525">
            <a:noFill/>
            <a:miter lim="800000"/>
            <a:headEnd/>
            <a:tailEnd/>
          </a:ln>
        </p:spPr>
      </p:pic>
      <p:sp>
        <p:nvSpPr>
          <p:cNvPr id="2" name="Footer Placeholder 1">
            <a:extLst>
              <a:ext uri="{FF2B5EF4-FFF2-40B4-BE49-F238E27FC236}">
                <a16:creationId xmlns:a16="http://schemas.microsoft.com/office/drawing/2014/main" id="{DE3098C1-2DBB-FDC5-EC28-77B9D5A62E69}"/>
              </a:ext>
            </a:extLst>
          </p:cNvPr>
          <p:cNvSpPr>
            <a:spLocks noGrp="1"/>
          </p:cNvSpPr>
          <p:nvPr>
            <p:ph type="ftr" sz="quarter" idx="11"/>
            <p:custDataLst>
              <p:tags r:id="rId6"/>
            </p:custDataLst>
          </p:nvPr>
        </p:nvSpPr>
        <p:spPr/>
        <p:txBody>
          <a:bodyPr/>
          <a:lstStyle/>
          <a:p>
            <a:r>
              <a:rPr lang="en-US"/>
              <a:t>Partially Adapted from: Pieter Abbeel</a:t>
            </a:r>
            <a:endParaRPr lang="en-US" dirty="0"/>
          </a:p>
        </p:txBody>
      </p:sp>
      <p:pic>
        <p:nvPicPr>
          <p:cNvPr id="2050" name="Picture 2" descr="Spike Jonze's Her: Sci-fi as social criticism">
            <a:extLst>
              <a:ext uri="{FF2B5EF4-FFF2-40B4-BE49-F238E27FC236}">
                <a16:creationId xmlns:a16="http://schemas.microsoft.com/office/drawing/2014/main" id="{8BE32D54-353B-04CF-1982-86AC2B777C6F}"/>
              </a:ext>
            </a:extLst>
          </p:cNvPr>
          <p:cNvPicPr>
            <a:picLocks noChangeAspect="1" noChangeArrowheads="1"/>
          </p:cNvPicPr>
          <p:nvPr>
            <p:custDataLst>
              <p:tags r:id="rId7"/>
            </p:custDataLst>
          </p:nvPr>
        </p:nvPicPr>
        <p:blipFill>
          <a:blip r:embed="rId13">
            <a:extLst>
              <a:ext uri="{28A0092B-C50C-407E-A947-70E740481C1C}">
                <a14:useLocalDpi xmlns:a14="http://schemas.microsoft.com/office/drawing/2010/main" val="0"/>
              </a:ext>
            </a:extLst>
          </a:blip>
          <a:srcRect/>
          <a:stretch>
            <a:fillRect/>
          </a:stretch>
        </p:blipFill>
        <p:spPr bwMode="auto">
          <a:xfrm>
            <a:off x="8072915" y="1622789"/>
            <a:ext cx="3975866" cy="223642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7668176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custDataLst>
              <p:tags r:id="rId2"/>
            </p:custDataLst>
          </p:nvPr>
        </p:nvSpPr>
        <p:spPr/>
        <p:txBody>
          <a:bodyPr/>
          <a:lstStyle/>
          <a:p>
            <a:pPr eaLnBrk="1" hangingPunct="1"/>
            <a:r>
              <a:rPr lang="en-US" dirty="0">
                <a:solidFill>
                  <a:schemeClr val="tx1"/>
                </a:solidFill>
              </a:rPr>
              <a:t>Sci-Fi AI?</a:t>
            </a:r>
          </a:p>
        </p:txBody>
      </p:sp>
      <p:pic>
        <p:nvPicPr>
          <p:cNvPr id="562180" name="Picture 4" descr="Artoo-c3po"/>
          <p:cNvPicPr>
            <a:picLocks noChangeAspect="1" noChangeArrowheads="1"/>
          </p:cNvPicPr>
          <p:nvPr>
            <p:custDataLst>
              <p:tags r:id="rId3"/>
            </p:custDataLst>
          </p:nvPr>
        </p:nvPicPr>
        <p:blipFill>
          <a:blip r:embed="rId12" cstate="print"/>
          <a:srcRect/>
          <a:stretch>
            <a:fillRect/>
          </a:stretch>
        </p:blipFill>
        <p:spPr bwMode="auto">
          <a:xfrm>
            <a:off x="508000" y="1676400"/>
            <a:ext cx="3214688" cy="4724400"/>
          </a:xfrm>
          <a:prstGeom prst="rect">
            <a:avLst/>
          </a:prstGeom>
          <a:noFill/>
          <a:ln w="9525">
            <a:noFill/>
            <a:miter lim="800000"/>
            <a:headEnd/>
            <a:tailEnd/>
          </a:ln>
        </p:spPr>
      </p:pic>
      <p:pic>
        <p:nvPicPr>
          <p:cNvPr id="562182" name="Picture 6" descr="t3-94"/>
          <p:cNvPicPr>
            <a:picLocks noChangeAspect="1" noChangeArrowheads="1"/>
          </p:cNvPicPr>
          <p:nvPr>
            <p:custDataLst>
              <p:tags r:id="rId4"/>
            </p:custDataLst>
          </p:nvPr>
        </p:nvPicPr>
        <p:blipFill>
          <a:blip r:embed="rId13" cstate="print"/>
          <a:srcRect/>
          <a:stretch>
            <a:fillRect/>
          </a:stretch>
        </p:blipFill>
        <p:spPr bwMode="auto">
          <a:xfrm>
            <a:off x="4267200" y="1828800"/>
            <a:ext cx="3581400" cy="2030413"/>
          </a:xfrm>
          <a:prstGeom prst="rect">
            <a:avLst/>
          </a:prstGeom>
          <a:noFill/>
          <a:ln w="9525">
            <a:noFill/>
            <a:miter lim="800000"/>
            <a:headEnd/>
            <a:tailEnd/>
          </a:ln>
        </p:spPr>
      </p:pic>
      <p:pic>
        <p:nvPicPr>
          <p:cNvPr id="562184" name="Picture 8" descr="matrix-smith-dvd2"/>
          <p:cNvPicPr>
            <a:picLocks noChangeAspect="1" noChangeArrowheads="1"/>
          </p:cNvPicPr>
          <p:nvPr>
            <p:custDataLst>
              <p:tags r:id="rId5"/>
            </p:custDataLst>
          </p:nvPr>
        </p:nvPicPr>
        <p:blipFill>
          <a:blip r:embed="rId14" cstate="print"/>
          <a:srcRect t="9573" b="10638"/>
          <a:stretch>
            <a:fillRect/>
          </a:stretch>
        </p:blipFill>
        <p:spPr bwMode="auto">
          <a:xfrm>
            <a:off x="4267200" y="4191000"/>
            <a:ext cx="3581400" cy="1905000"/>
          </a:xfrm>
          <a:prstGeom prst="rect">
            <a:avLst/>
          </a:prstGeom>
          <a:noFill/>
          <a:ln w="9525">
            <a:noFill/>
            <a:miter lim="800000"/>
            <a:headEnd/>
            <a:tailEnd/>
          </a:ln>
        </p:spPr>
      </p:pic>
      <p:pic>
        <p:nvPicPr>
          <p:cNvPr id="7170" name="Picture 2"/>
          <p:cNvPicPr>
            <a:picLocks noChangeAspect="1" noChangeArrowheads="1"/>
          </p:cNvPicPr>
          <p:nvPr>
            <p:custDataLst>
              <p:tags r:id="rId6"/>
            </p:custDataLst>
          </p:nvPr>
        </p:nvPicPr>
        <p:blipFill>
          <a:blip r:embed="rId15"/>
          <a:srcRect t="16129" b="16129"/>
          <a:stretch/>
        </p:blipFill>
        <p:spPr bwMode="auto">
          <a:xfrm>
            <a:off x="8356600" y="1803400"/>
            <a:ext cx="3149600" cy="2133600"/>
          </a:xfrm>
          <a:prstGeom prst="rect">
            <a:avLst/>
          </a:prstGeom>
          <a:noFill/>
        </p:spPr>
      </p:pic>
      <p:sp>
        <p:nvSpPr>
          <p:cNvPr id="2" name="Footer Placeholder 1">
            <a:extLst>
              <a:ext uri="{FF2B5EF4-FFF2-40B4-BE49-F238E27FC236}">
                <a16:creationId xmlns:a16="http://schemas.microsoft.com/office/drawing/2014/main" id="{DE3098C1-2DBB-FDC5-EC28-77B9D5A62E69}"/>
              </a:ext>
            </a:extLst>
          </p:cNvPr>
          <p:cNvSpPr>
            <a:spLocks noGrp="1"/>
          </p:cNvSpPr>
          <p:nvPr>
            <p:ph type="ftr" sz="quarter" idx="11"/>
            <p:custDataLst>
              <p:tags r:id="rId7"/>
            </p:custDataLst>
          </p:nvPr>
        </p:nvSpPr>
        <p:spPr/>
        <p:txBody>
          <a:bodyPr/>
          <a:lstStyle/>
          <a:p>
            <a:r>
              <a:rPr lang="en-US"/>
              <a:t>Partially Adapted from: Pieter Abbeel</a:t>
            </a:r>
            <a:endParaRPr lang="en-US" dirty="0"/>
          </a:p>
        </p:txBody>
      </p:sp>
      <p:pic>
        <p:nvPicPr>
          <p:cNvPr id="2050" name="Picture 2" descr="Spike Jonze's Her: Sci-fi as social criticism">
            <a:extLst>
              <a:ext uri="{FF2B5EF4-FFF2-40B4-BE49-F238E27FC236}">
                <a16:creationId xmlns:a16="http://schemas.microsoft.com/office/drawing/2014/main" id="{8BE32D54-353B-04CF-1982-86AC2B777C6F}"/>
              </a:ext>
            </a:extLst>
          </p:cNvPr>
          <p:cNvPicPr>
            <a:picLocks noChangeAspect="1" noChangeArrowheads="1"/>
          </p:cNvPicPr>
          <p:nvPr>
            <p:custDataLst>
              <p:tags r:id="rId8"/>
            </p:custDataLst>
          </p:nvPr>
        </p:nvPicPr>
        <p:blipFill>
          <a:blip r:embed="rId16">
            <a:extLst>
              <a:ext uri="{28A0092B-C50C-407E-A947-70E740481C1C}">
                <a14:useLocalDpi xmlns:a14="http://schemas.microsoft.com/office/drawing/2010/main" val="0"/>
              </a:ext>
            </a:extLst>
          </a:blip>
          <a:srcRect/>
          <a:stretch>
            <a:fillRect/>
          </a:stretch>
        </p:blipFill>
        <p:spPr bwMode="auto">
          <a:xfrm>
            <a:off x="8072915" y="1622789"/>
            <a:ext cx="3975866" cy="223642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custDataLst>
              <p:tags r:id="rId9"/>
            </p:custDataLst>
          </p:nvPr>
        </p:nvPicPr>
        <p:blipFill>
          <a:blip r:embed="rId17"/>
          <a:srcRect/>
          <a:stretch/>
        </p:blipFill>
        <p:spPr bwMode="auto">
          <a:xfrm>
            <a:off x="8458200" y="4495800"/>
            <a:ext cx="2844800" cy="1422400"/>
          </a:xfrm>
          <a:prstGeom prst="rect">
            <a:avLst/>
          </a:prstGeom>
          <a:noFill/>
        </p:spPr>
      </p:pic>
    </p:spTree>
    <p:custDataLst>
      <p:tags r:id="rId1"/>
    </p:custDataLst>
    <p:extLst>
      <p:ext uri="{BB962C8B-B14F-4D97-AF65-F5344CB8AC3E}">
        <p14:creationId xmlns:p14="http://schemas.microsoft.com/office/powerpoint/2010/main" val="7063220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custDataLst>
              <p:tags r:id="rId2"/>
            </p:custDataLst>
          </p:nvPr>
        </p:nvSpPr>
        <p:spPr>
          <a:xfrm>
            <a:off x="838200" y="99565"/>
            <a:ext cx="10515600" cy="1325563"/>
          </a:xfrm>
        </p:spPr>
        <p:txBody>
          <a:bodyPr/>
          <a:lstStyle/>
          <a:p>
            <a:pPr eaLnBrk="1" hangingPunct="1"/>
            <a:r>
              <a:rPr lang="en-US" dirty="0">
                <a:solidFill>
                  <a:schemeClr val="tx1"/>
                </a:solidFill>
              </a:rPr>
              <a:t>Real AI</a:t>
            </a:r>
          </a:p>
        </p:txBody>
      </p:sp>
      <p:sp>
        <p:nvSpPr>
          <p:cNvPr id="2" name="TextBox 1">
            <a:extLst>
              <a:ext uri="{FF2B5EF4-FFF2-40B4-BE49-F238E27FC236}">
                <a16:creationId xmlns:a16="http://schemas.microsoft.com/office/drawing/2014/main" id="{F980AE10-1834-8F43-8D2E-6678D0BF8DA0}"/>
              </a:ext>
            </a:extLst>
          </p:cNvPr>
          <p:cNvSpPr txBox="1"/>
          <p:nvPr>
            <p:custDataLst>
              <p:tags r:id="rId3"/>
            </p:custDataLst>
          </p:nvPr>
        </p:nvSpPr>
        <p:spPr>
          <a:xfrm>
            <a:off x="19129828" y="-3657600"/>
            <a:ext cx="184731" cy="461665"/>
          </a:xfrm>
          <a:prstGeom prst="rect">
            <a:avLst/>
          </a:prstGeom>
          <a:noFill/>
          <a:ln>
            <a:solidFill>
              <a:schemeClr val="tx1"/>
            </a:solidFill>
          </a:ln>
          <a:effectLst>
            <a:outerShdw blurRad="50800" dist="38100" dir="13500000" algn="br" rotWithShape="0">
              <a:prstClr val="black">
                <a:alpha val="40000"/>
              </a:prstClr>
            </a:outerShdw>
          </a:effectLst>
        </p:spPr>
        <p:txBody>
          <a:bodyPr wrap="none" rtlCol="0">
            <a:spAutoFit/>
          </a:bodyPr>
          <a:lstStyle/>
          <a:p>
            <a:endParaRPr lang="en-US" sz="2400" dirty="0"/>
          </a:p>
        </p:txBody>
      </p:sp>
    </p:spTree>
    <p:custDataLst>
      <p:tags r:id="rId1"/>
    </p:custDataLst>
    <p:extLst>
      <p:ext uri="{BB962C8B-B14F-4D97-AF65-F5344CB8AC3E}">
        <p14:creationId xmlns:p14="http://schemas.microsoft.com/office/powerpoint/2010/main" val="7059128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D0A648D-A934-1147-A524-57ACF297AD34}"/>
              </a:ext>
            </a:extLst>
          </p:cNvPr>
          <p:cNvPicPr>
            <a:picLocks noChangeAspect="1"/>
          </p:cNvPicPr>
          <p:nvPr>
            <p:custDataLst>
              <p:tags r:id="rId2"/>
            </p:custDataLst>
          </p:nvPr>
        </p:nvPicPr>
        <p:blipFill>
          <a:blip r:embed="rId6"/>
          <a:stretch>
            <a:fillRect/>
          </a:stretch>
        </p:blipFill>
        <p:spPr>
          <a:xfrm>
            <a:off x="14083" y="1087407"/>
            <a:ext cx="10329333" cy="3742267"/>
          </a:xfrm>
          <a:prstGeom prst="rect">
            <a:avLst/>
          </a:prstGeom>
        </p:spPr>
      </p:pic>
      <p:sp>
        <p:nvSpPr>
          <p:cNvPr id="10242" name="Rectangle 2"/>
          <p:cNvSpPr>
            <a:spLocks noGrp="1" noChangeArrowheads="1"/>
          </p:cNvSpPr>
          <p:nvPr>
            <p:ph type="title"/>
            <p:custDataLst>
              <p:tags r:id="rId3"/>
            </p:custDataLst>
          </p:nvPr>
        </p:nvSpPr>
        <p:spPr>
          <a:xfrm>
            <a:off x="838200" y="99565"/>
            <a:ext cx="10515600" cy="1325563"/>
          </a:xfrm>
        </p:spPr>
        <p:txBody>
          <a:bodyPr/>
          <a:lstStyle/>
          <a:p>
            <a:pPr eaLnBrk="1" hangingPunct="1"/>
            <a:r>
              <a:rPr lang="en-US" dirty="0">
                <a:solidFill>
                  <a:schemeClr val="tx1"/>
                </a:solidFill>
              </a:rPr>
              <a:t>Real AI</a:t>
            </a:r>
          </a:p>
        </p:txBody>
      </p:sp>
      <p:sp>
        <p:nvSpPr>
          <p:cNvPr id="2" name="TextBox 1">
            <a:extLst>
              <a:ext uri="{FF2B5EF4-FFF2-40B4-BE49-F238E27FC236}">
                <a16:creationId xmlns:a16="http://schemas.microsoft.com/office/drawing/2014/main" id="{F980AE10-1834-8F43-8D2E-6678D0BF8DA0}"/>
              </a:ext>
            </a:extLst>
          </p:cNvPr>
          <p:cNvSpPr txBox="1"/>
          <p:nvPr>
            <p:custDataLst>
              <p:tags r:id="rId4"/>
            </p:custDataLst>
          </p:nvPr>
        </p:nvSpPr>
        <p:spPr>
          <a:xfrm>
            <a:off x="19129828" y="-3657600"/>
            <a:ext cx="184731" cy="461665"/>
          </a:xfrm>
          <a:prstGeom prst="rect">
            <a:avLst/>
          </a:prstGeom>
          <a:noFill/>
          <a:ln>
            <a:solidFill>
              <a:schemeClr val="tx1"/>
            </a:solidFill>
          </a:ln>
          <a:effectLst>
            <a:outerShdw blurRad="50800" dist="38100" dir="13500000" algn="br" rotWithShape="0">
              <a:prstClr val="black">
                <a:alpha val="40000"/>
              </a:prstClr>
            </a:outerShdw>
          </a:effectLst>
        </p:spPr>
        <p:txBody>
          <a:bodyPr wrap="none" rtlCol="0">
            <a:spAutoFit/>
          </a:bodyPr>
          <a:lstStyle/>
          <a:p>
            <a:endParaRPr lang="en-US" sz="2400" dirty="0"/>
          </a:p>
        </p:txBody>
      </p:sp>
    </p:spTree>
    <p:custDataLst>
      <p:tags r:id="rId1"/>
    </p:custDataLst>
    <p:extLst>
      <p:ext uri="{BB962C8B-B14F-4D97-AF65-F5344CB8AC3E}">
        <p14:creationId xmlns:p14="http://schemas.microsoft.com/office/powerpoint/2010/main" val="9763304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D0A648D-A934-1147-A524-57ACF297AD34}"/>
              </a:ext>
            </a:extLst>
          </p:cNvPr>
          <p:cNvPicPr>
            <a:picLocks noChangeAspect="1"/>
          </p:cNvPicPr>
          <p:nvPr>
            <p:custDataLst>
              <p:tags r:id="rId2"/>
            </p:custDataLst>
          </p:nvPr>
        </p:nvPicPr>
        <p:blipFill>
          <a:blip r:embed="rId7"/>
          <a:stretch>
            <a:fillRect/>
          </a:stretch>
        </p:blipFill>
        <p:spPr>
          <a:xfrm>
            <a:off x="14083" y="1087407"/>
            <a:ext cx="10329333" cy="3742267"/>
          </a:xfrm>
          <a:prstGeom prst="rect">
            <a:avLst/>
          </a:prstGeom>
        </p:spPr>
      </p:pic>
      <p:sp>
        <p:nvSpPr>
          <p:cNvPr id="10242" name="Rectangle 2"/>
          <p:cNvSpPr>
            <a:spLocks noGrp="1" noChangeArrowheads="1"/>
          </p:cNvSpPr>
          <p:nvPr>
            <p:ph type="title"/>
            <p:custDataLst>
              <p:tags r:id="rId3"/>
            </p:custDataLst>
          </p:nvPr>
        </p:nvSpPr>
        <p:spPr>
          <a:xfrm>
            <a:off x="838200" y="99565"/>
            <a:ext cx="10515600" cy="1325563"/>
          </a:xfrm>
        </p:spPr>
        <p:txBody>
          <a:bodyPr/>
          <a:lstStyle/>
          <a:p>
            <a:pPr eaLnBrk="1" hangingPunct="1"/>
            <a:r>
              <a:rPr lang="en-US" dirty="0">
                <a:solidFill>
                  <a:schemeClr val="tx1"/>
                </a:solidFill>
              </a:rPr>
              <a:t>Real AI</a:t>
            </a:r>
          </a:p>
        </p:txBody>
      </p:sp>
      <p:sp>
        <p:nvSpPr>
          <p:cNvPr id="2" name="TextBox 1">
            <a:extLst>
              <a:ext uri="{FF2B5EF4-FFF2-40B4-BE49-F238E27FC236}">
                <a16:creationId xmlns:a16="http://schemas.microsoft.com/office/drawing/2014/main" id="{F980AE10-1834-8F43-8D2E-6678D0BF8DA0}"/>
              </a:ext>
            </a:extLst>
          </p:cNvPr>
          <p:cNvSpPr txBox="1"/>
          <p:nvPr>
            <p:custDataLst>
              <p:tags r:id="rId4"/>
            </p:custDataLst>
          </p:nvPr>
        </p:nvSpPr>
        <p:spPr>
          <a:xfrm>
            <a:off x="19129828" y="-3657600"/>
            <a:ext cx="184731" cy="461665"/>
          </a:xfrm>
          <a:prstGeom prst="rect">
            <a:avLst/>
          </a:prstGeom>
          <a:noFill/>
          <a:ln>
            <a:solidFill>
              <a:schemeClr val="tx1"/>
            </a:solidFill>
          </a:ln>
          <a:effectLst>
            <a:outerShdw blurRad="50800" dist="38100" dir="13500000" algn="br" rotWithShape="0">
              <a:prstClr val="black">
                <a:alpha val="40000"/>
              </a:prstClr>
            </a:outerShdw>
          </a:effectLst>
        </p:spPr>
        <p:txBody>
          <a:bodyPr wrap="none" rtlCol="0">
            <a:spAutoFit/>
          </a:bodyPr>
          <a:lstStyle/>
          <a:p>
            <a:endParaRPr lang="en-US" sz="2400" dirty="0"/>
          </a:p>
        </p:txBody>
      </p:sp>
      <p:pic>
        <p:nvPicPr>
          <p:cNvPr id="3" name="Picture 2">
            <a:extLst>
              <a:ext uri="{FF2B5EF4-FFF2-40B4-BE49-F238E27FC236}">
                <a16:creationId xmlns:a16="http://schemas.microsoft.com/office/drawing/2014/main" id="{D8C34C4E-F82C-A140-AFCB-7F375E311C08}"/>
              </a:ext>
            </a:extLst>
          </p:cNvPr>
          <p:cNvPicPr>
            <a:picLocks noChangeAspect="1"/>
          </p:cNvPicPr>
          <p:nvPr>
            <p:custDataLst>
              <p:tags r:id="rId5"/>
            </p:custDataLst>
          </p:nvPr>
        </p:nvPicPr>
        <p:blipFill>
          <a:blip r:embed="rId8"/>
          <a:stretch>
            <a:fillRect/>
          </a:stretch>
        </p:blipFill>
        <p:spPr>
          <a:xfrm>
            <a:off x="0" y="1092200"/>
            <a:ext cx="12192000" cy="2664000"/>
          </a:xfrm>
          <a:prstGeom prst="rect">
            <a:avLst/>
          </a:prstGeom>
        </p:spPr>
      </p:pic>
    </p:spTree>
    <p:custDataLst>
      <p:tags r:id="rId1"/>
    </p:custDataLst>
    <p:extLst>
      <p:ext uri="{BB962C8B-B14F-4D97-AF65-F5344CB8AC3E}">
        <p14:creationId xmlns:p14="http://schemas.microsoft.com/office/powerpoint/2010/main" val="307967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29000" y="2762072"/>
            <a:ext cx="5410200" cy="1200329"/>
          </a:xfrm>
          <a:prstGeom prst="rect">
            <a:avLst/>
          </a:prstGeom>
          <a:noFill/>
        </p:spPr>
        <p:txBody>
          <a:bodyPr wrap="square" rtlCol="0">
            <a:spAutoFit/>
          </a:bodyPr>
          <a:lstStyle/>
          <a:p>
            <a:pPr algn="ctr"/>
            <a:r>
              <a:rPr lang="en-US" sz="7200" dirty="0" err="1"/>
              <a:t>Administrivia</a:t>
            </a:r>
            <a:endParaRPr lang="en-US" sz="7200" dirty="0"/>
          </a:p>
        </p:txBody>
      </p:sp>
      <p:sp>
        <p:nvSpPr>
          <p:cNvPr id="4" name="Footer Placeholder 3">
            <a:extLst>
              <a:ext uri="{FF2B5EF4-FFF2-40B4-BE49-F238E27FC236}">
                <a16:creationId xmlns:a16="http://schemas.microsoft.com/office/drawing/2014/main" id="{F4963433-D220-95A1-2168-886394000AB2}"/>
              </a:ext>
            </a:extLst>
          </p:cNvPr>
          <p:cNvSpPr>
            <a:spLocks noGrp="1"/>
          </p:cNvSpPr>
          <p:nvPr>
            <p:ph type="ftr" sz="quarter" idx="11"/>
          </p:nvPr>
        </p:nvSpPr>
        <p:spPr/>
        <p:txBody>
          <a:bodyPr/>
          <a:lstStyle/>
          <a:p>
            <a:endParaRPr lang="en-US"/>
          </a:p>
        </p:txBody>
      </p:sp>
    </p:spTree>
    <p:custDataLst>
      <p:tags r:id="rId1"/>
    </p:custDataLst>
    <p:extLst>
      <p:ext uri="{BB962C8B-B14F-4D97-AF65-F5344CB8AC3E}">
        <p14:creationId xmlns:p14="http://schemas.microsoft.com/office/powerpoint/2010/main" val="2024724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D0A648D-A934-1147-A524-57ACF297AD34}"/>
              </a:ext>
            </a:extLst>
          </p:cNvPr>
          <p:cNvPicPr>
            <a:picLocks noChangeAspect="1"/>
          </p:cNvPicPr>
          <p:nvPr>
            <p:custDataLst>
              <p:tags r:id="rId2"/>
            </p:custDataLst>
          </p:nvPr>
        </p:nvPicPr>
        <p:blipFill>
          <a:blip r:embed="rId8"/>
          <a:stretch>
            <a:fillRect/>
          </a:stretch>
        </p:blipFill>
        <p:spPr>
          <a:xfrm>
            <a:off x="14083" y="1087407"/>
            <a:ext cx="10329333" cy="3742267"/>
          </a:xfrm>
          <a:prstGeom prst="rect">
            <a:avLst/>
          </a:prstGeom>
        </p:spPr>
      </p:pic>
      <p:sp>
        <p:nvSpPr>
          <p:cNvPr id="10242" name="Rectangle 2"/>
          <p:cNvSpPr>
            <a:spLocks noGrp="1" noChangeArrowheads="1"/>
          </p:cNvSpPr>
          <p:nvPr>
            <p:ph type="title"/>
            <p:custDataLst>
              <p:tags r:id="rId3"/>
            </p:custDataLst>
          </p:nvPr>
        </p:nvSpPr>
        <p:spPr>
          <a:xfrm>
            <a:off x="838200" y="99565"/>
            <a:ext cx="10515600" cy="1325563"/>
          </a:xfrm>
        </p:spPr>
        <p:txBody>
          <a:bodyPr/>
          <a:lstStyle/>
          <a:p>
            <a:pPr eaLnBrk="1" hangingPunct="1"/>
            <a:r>
              <a:rPr lang="en-US" dirty="0">
                <a:solidFill>
                  <a:schemeClr val="tx1"/>
                </a:solidFill>
              </a:rPr>
              <a:t>Real AI</a:t>
            </a:r>
          </a:p>
        </p:txBody>
      </p:sp>
      <p:sp>
        <p:nvSpPr>
          <p:cNvPr id="2" name="TextBox 1">
            <a:extLst>
              <a:ext uri="{FF2B5EF4-FFF2-40B4-BE49-F238E27FC236}">
                <a16:creationId xmlns:a16="http://schemas.microsoft.com/office/drawing/2014/main" id="{F980AE10-1834-8F43-8D2E-6678D0BF8DA0}"/>
              </a:ext>
            </a:extLst>
          </p:cNvPr>
          <p:cNvSpPr txBox="1"/>
          <p:nvPr>
            <p:custDataLst>
              <p:tags r:id="rId4"/>
            </p:custDataLst>
          </p:nvPr>
        </p:nvSpPr>
        <p:spPr>
          <a:xfrm>
            <a:off x="19129828" y="-3657600"/>
            <a:ext cx="184731" cy="461665"/>
          </a:xfrm>
          <a:prstGeom prst="rect">
            <a:avLst/>
          </a:prstGeom>
          <a:noFill/>
          <a:ln>
            <a:solidFill>
              <a:schemeClr val="tx1"/>
            </a:solidFill>
          </a:ln>
          <a:effectLst>
            <a:outerShdw blurRad="50800" dist="38100" dir="13500000" algn="br" rotWithShape="0">
              <a:prstClr val="black">
                <a:alpha val="40000"/>
              </a:prstClr>
            </a:outerShdw>
          </a:effectLst>
        </p:spPr>
        <p:txBody>
          <a:bodyPr wrap="none" rtlCol="0">
            <a:spAutoFit/>
          </a:bodyPr>
          <a:lstStyle/>
          <a:p>
            <a:endParaRPr lang="en-US" sz="2400" dirty="0"/>
          </a:p>
        </p:txBody>
      </p:sp>
      <p:pic>
        <p:nvPicPr>
          <p:cNvPr id="3" name="Picture 2">
            <a:extLst>
              <a:ext uri="{FF2B5EF4-FFF2-40B4-BE49-F238E27FC236}">
                <a16:creationId xmlns:a16="http://schemas.microsoft.com/office/drawing/2014/main" id="{D8C34C4E-F82C-A140-AFCB-7F375E311C08}"/>
              </a:ext>
            </a:extLst>
          </p:cNvPr>
          <p:cNvPicPr>
            <a:picLocks noChangeAspect="1"/>
          </p:cNvPicPr>
          <p:nvPr>
            <p:custDataLst>
              <p:tags r:id="rId5"/>
            </p:custDataLst>
          </p:nvPr>
        </p:nvPicPr>
        <p:blipFill>
          <a:blip r:embed="rId9"/>
          <a:stretch>
            <a:fillRect/>
          </a:stretch>
        </p:blipFill>
        <p:spPr>
          <a:xfrm>
            <a:off x="0" y="1092200"/>
            <a:ext cx="12192000" cy="2664000"/>
          </a:xfrm>
          <a:prstGeom prst="rect">
            <a:avLst/>
          </a:prstGeom>
        </p:spPr>
      </p:pic>
      <p:pic>
        <p:nvPicPr>
          <p:cNvPr id="4" name="Picture 3">
            <a:extLst>
              <a:ext uri="{FF2B5EF4-FFF2-40B4-BE49-F238E27FC236}">
                <a16:creationId xmlns:a16="http://schemas.microsoft.com/office/drawing/2014/main" id="{CA74761D-D90D-2042-AF31-EA7669E83EF0}"/>
              </a:ext>
            </a:extLst>
          </p:cNvPr>
          <p:cNvPicPr>
            <a:picLocks noChangeAspect="1"/>
          </p:cNvPicPr>
          <p:nvPr>
            <p:custDataLst>
              <p:tags r:id="rId6"/>
            </p:custDataLst>
          </p:nvPr>
        </p:nvPicPr>
        <p:blipFill>
          <a:blip r:embed="rId10"/>
          <a:stretch>
            <a:fillRect/>
          </a:stretch>
        </p:blipFill>
        <p:spPr>
          <a:xfrm>
            <a:off x="508000" y="1717500"/>
            <a:ext cx="3796824" cy="4953000"/>
          </a:xfrm>
          <a:prstGeom prst="rect">
            <a:avLst/>
          </a:prstGeom>
        </p:spPr>
      </p:pic>
    </p:spTree>
    <p:custDataLst>
      <p:tags r:id="rId1"/>
    </p:custDataLst>
    <p:extLst>
      <p:ext uri="{BB962C8B-B14F-4D97-AF65-F5344CB8AC3E}">
        <p14:creationId xmlns:p14="http://schemas.microsoft.com/office/powerpoint/2010/main" val="11126509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D0A648D-A934-1147-A524-57ACF297AD34}"/>
              </a:ext>
            </a:extLst>
          </p:cNvPr>
          <p:cNvPicPr>
            <a:picLocks noChangeAspect="1"/>
          </p:cNvPicPr>
          <p:nvPr>
            <p:custDataLst>
              <p:tags r:id="rId2"/>
            </p:custDataLst>
          </p:nvPr>
        </p:nvPicPr>
        <p:blipFill>
          <a:blip r:embed="rId9"/>
          <a:stretch>
            <a:fillRect/>
          </a:stretch>
        </p:blipFill>
        <p:spPr>
          <a:xfrm>
            <a:off x="14083" y="1087407"/>
            <a:ext cx="10329333" cy="3742267"/>
          </a:xfrm>
          <a:prstGeom prst="rect">
            <a:avLst/>
          </a:prstGeom>
        </p:spPr>
      </p:pic>
      <p:sp>
        <p:nvSpPr>
          <p:cNvPr id="10242" name="Rectangle 2"/>
          <p:cNvSpPr>
            <a:spLocks noGrp="1" noChangeArrowheads="1"/>
          </p:cNvSpPr>
          <p:nvPr>
            <p:ph type="title"/>
            <p:custDataLst>
              <p:tags r:id="rId3"/>
            </p:custDataLst>
          </p:nvPr>
        </p:nvSpPr>
        <p:spPr>
          <a:xfrm>
            <a:off x="838200" y="99565"/>
            <a:ext cx="10515600" cy="1325563"/>
          </a:xfrm>
        </p:spPr>
        <p:txBody>
          <a:bodyPr/>
          <a:lstStyle/>
          <a:p>
            <a:pPr eaLnBrk="1" hangingPunct="1"/>
            <a:r>
              <a:rPr lang="en-US" dirty="0">
                <a:solidFill>
                  <a:schemeClr val="tx1"/>
                </a:solidFill>
              </a:rPr>
              <a:t>Real AI</a:t>
            </a:r>
          </a:p>
        </p:txBody>
      </p:sp>
      <p:sp>
        <p:nvSpPr>
          <p:cNvPr id="2" name="TextBox 1">
            <a:extLst>
              <a:ext uri="{FF2B5EF4-FFF2-40B4-BE49-F238E27FC236}">
                <a16:creationId xmlns:a16="http://schemas.microsoft.com/office/drawing/2014/main" id="{F980AE10-1834-8F43-8D2E-6678D0BF8DA0}"/>
              </a:ext>
            </a:extLst>
          </p:cNvPr>
          <p:cNvSpPr txBox="1"/>
          <p:nvPr>
            <p:custDataLst>
              <p:tags r:id="rId4"/>
            </p:custDataLst>
          </p:nvPr>
        </p:nvSpPr>
        <p:spPr>
          <a:xfrm>
            <a:off x="19129828" y="-3657600"/>
            <a:ext cx="184731" cy="461665"/>
          </a:xfrm>
          <a:prstGeom prst="rect">
            <a:avLst/>
          </a:prstGeom>
          <a:noFill/>
          <a:ln>
            <a:solidFill>
              <a:schemeClr val="tx1"/>
            </a:solidFill>
          </a:ln>
          <a:effectLst>
            <a:outerShdw blurRad="50800" dist="38100" dir="13500000" algn="br" rotWithShape="0">
              <a:prstClr val="black">
                <a:alpha val="40000"/>
              </a:prstClr>
            </a:outerShdw>
          </a:effectLst>
        </p:spPr>
        <p:txBody>
          <a:bodyPr wrap="none" rtlCol="0">
            <a:spAutoFit/>
          </a:bodyPr>
          <a:lstStyle/>
          <a:p>
            <a:endParaRPr lang="en-US" sz="2400" dirty="0"/>
          </a:p>
        </p:txBody>
      </p:sp>
      <p:pic>
        <p:nvPicPr>
          <p:cNvPr id="3" name="Picture 2">
            <a:extLst>
              <a:ext uri="{FF2B5EF4-FFF2-40B4-BE49-F238E27FC236}">
                <a16:creationId xmlns:a16="http://schemas.microsoft.com/office/drawing/2014/main" id="{D8C34C4E-F82C-A140-AFCB-7F375E311C08}"/>
              </a:ext>
            </a:extLst>
          </p:cNvPr>
          <p:cNvPicPr>
            <a:picLocks noChangeAspect="1"/>
          </p:cNvPicPr>
          <p:nvPr>
            <p:custDataLst>
              <p:tags r:id="rId5"/>
            </p:custDataLst>
          </p:nvPr>
        </p:nvPicPr>
        <p:blipFill>
          <a:blip r:embed="rId10"/>
          <a:stretch>
            <a:fillRect/>
          </a:stretch>
        </p:blipFill>
        <p:spPr>
          <a:xfrm>
            <a:off x="0" y="1092200"/>
            <a:ext cx="12192000" cy="2664000"/>
          </a:xfrm>
          <a:prstGeom prst="rect">
            <a:avLst/>
          </a:prstGeom>
        </p:spPr>
      </p:pic>
      <p:pic>
        <p:nvPicPr>
          <p:cNvPr id="4" name="Picture 3">
            <a:extLst>
              <a:ext uri="{FF2B5EF4-FFF2-40B4-BE49-F238E27FC236}">
                <a16:creationId xmlns:a16="http://schemas.microsoft.com/office/drawing/2014/main" id="{CA74761D-D90D-2042-AF31-EA7669E83EF0}"/>
              </a:ext>
            </a:extLst>
          </p:cNvPr>
          <p:cNvPicPr>
            <a:picLocks noChangeAspect="1"/>
          </p:cNvPicPr>
          <p:nvPr>
            <p:custDataLst>
              <p:tags r:id="rId6"/>
            </p:custDataLst>
          </p:nvPr>
        </p:nvPicPr>
        <p:blipFill>
          <a:blip r:embed="rId11"/>
          <a:stretch>
            <a:fillRect/>
          </a:stretch>
        </p:blipFill>
        <p:spPr>
          <a:xfrm>
            <a:off x="508000" y="1717500"/>
            <a:ext cx="3796824" cy="4953000"/>
          </a:xfrm>
          <a:prstGeom prst="rect">
            <a:avLst/>
          </a:prstGeom>
        </p:spPr>
      </p:pic>
      <p:pic>
        <p:nvPicPr>
          <p:cNvPr id="6" name="Picture 5">
            <a:extLst>
              <a:ext uri="{FF2B5EF4-FFF2-40B4-BE49-F238E27FC236}">
                <a16:creationId xmlns:a16="http://schemas.microsoft.com/office/drawing/2014/main" id="{FAEA081B-80C1-E948-846E-42FBEF731023}"/>
              </a:ext>
            </a:extLst>
          </p:cNvPr>
          <p:cNvPicPr>
            <a:picLocks noChangeAspect="1"/>
          </p:cNvPicPr>
          <p:nvPr>
            <p:custDataLst>
              <p:tags r:id="rId7"/>
            </p:custDataLst>
          </p:nvPr>
        </p:nvPicPr>
        <p:blipFill>
          <a:blip r:embed="rId12"/>
          <a:stretch>
            <a:fillRect/>
          </a:stretch>
        </p:blipFill>
        <p:spPr>
          <a:xfrm>
            <a:off x="2235200" y="3203988"/>
            <a:ext cx="9956800" cy="3339624"/>
          </a:xfrm>
          <a:prstGeom prst="rect">
            <a:avLst/>
          </a:prstGeom>
        </p:spPr>
      </p:pic>
    </p:spTree>
    <p:custDataLst>
      <p:tags r:id="rId1"/>
    </p:custDataLst>
    <p:extLst>
      <p:ext uri="{BB962C8B-B14F-4D97-AF65-F5344CB8AC3E}">
        <p14:creationId xmlns:p14="http://schemas.microsoft.com/office/powerpoint/2010/main" val="34840172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D0A648D-A934-1147-A524-57ACF297AD34}"/>
              </a:ext>
            </a:extLst>
          </p:cNvPr>
          <p:cNvPicPr>
            <a:picLocks noChangeAspect="1"/>
          </p:cNvPicPr>
          <p:nvPr>
            <p:custDataLst>
              <p:tags r:id="rId2"/>
            </p:custDataLst>
          </p:nvPr>
        </p:nvPicPr>
        <p:blipFill>
          <a:blip r:embed="rId10"/>
          <a:stretch>
            <a:fillRect/>
          </a:stretch>
        </p:blipFill>
        <p:spPr>
          <a:xfrm>
            <a:off x="14083" y="1087407"/>
            <a:ext cx="10329333" cy="3742267"/>
          </a:xfrm>
          <a:prstGeom prst="rect">
            <a:avLst/>
          </a:prstGeom>
        </p:spPr>
      </p:pic>
      <p:sp>
        <p:nvSpPr>
          <p:cNvPr id="10242" name="Rectangle 2"/>
          <p:cNvSpPr>
            <a:spLocks noGrp="1" noChangeArrowheads="1"/>
          </p:cNvSpPr>
          <p:nvPr>
            <p:ph type="title"/>
            <p:custDataLst>
              <p:tags r:id="rId3"/>
            </p:custDataLst>
          </p:nvPr>
        </p:nvSpPr>
        <p:spPr>
          <a:xfrm>
            <a:off x="838200" y="99565"/>
            <a:ext cx="10515600" cy="1325563"/>
          </a:xfrm>
        </p:spPr>
        <p:txBody>
          <a:bodyPr/>
          <a:lstStyle/>
          <a:p>
            <a:pPr eaLnBrk="1" hangingPunct="1"/>
            <a:r>
              <a:rPr lang="en-US" dirty="0">
                <a:solidFill>
                  <a:schemeClr val="tx1"/>
                </a:solidFill>
              </a:rPr>
              <a:t>Real AI</a:t>
            </a:r>
          </a:p>
        </p:txBody>
      </p:sp>
      <p:sp>
        <p:nvSpPr>
          <p:cNvPr id="2" name="TextBox 1">
            <a:extLst>
              <a:ext uri="{FF2B5EF4-FFF2-40B4-BE49-F238E27FC236}">
                <a16:creationId xmlns:a16="http://schemas.microsoft.com/office/drawing/2014/main" id="{F980AE10-1834-8F43-8D2E-6678D0BF8DA0}"/>
              </a:ext>
            </a:extLst>
          </p:cNvPr>
          <p:cNvSpPr txBox="1"/>
          <p:nvPr>
            <p:custDataLst>
              <p:tags r:id="rId4"/>
            </p:custDataLst>
          </p:nvPr>
        </p:nvSpPr>
        <p:spPr>
          <a:xfrm>
            <a:off x="19129828" y="-3657600"/>
            <a:ext cx="184731" cy="461665"/>
          </a:xfrm>
          <a:prstGeom prst="rect">
            <a:avLst/>
          </a:prstGeom>
          <a:noFill/>
          <a:ln>
            <a:solidFill>
              <a:schemeClr val="tx1"/>
            </a:solidFill>
          </a:ln>
          <a:effectLst>
            <a:outerShdw blurRad="50800" dist="38100" dir="13500000" algn="br" rotWithShape="0">
              <a:prstClr val="black">
                <a:alpha val="40000"/>
              </a:prstClr>
            </a:outerShdw>
          </a:effectLst>
        </p:spPr>
        <p:txBody>
          <a:bodyPr wrap="none" rtlCol="0">
            <a:spAutoFit/>
          </a:bodyPr>
          <a:lstStyle/>
          <a:p>
            <a:endParaRPr lang="en-US" sz="2400" dirty="0"/>
          </a:p>
        </p:txBody>
      </p:sp>
      <p:pic>
        <p:nvPicPr>
          <p:cNvPr id="3" name="Picture 2">
            <a:extLst>
              <a:ext uri="{FF2B5EF4-FFF2-40B4-BE49-F238E27FC236}">
                <a16:creationId xmlns:a16="http://schemas.microsoft.com/office/drawing/2014/main" id="{D8C34C4E-F82C-A140-AFCB-7F375E311C08}"/>
              </a:ext>
            </a:extLst>
          </p:cNvPr>
          <p:cNvPicPr>
            <a:picLocks noChangeAspect="1"/>
          </p:cNvPicPr>
          <p:nvPr>
            <p:custDataLst>
              <p:tags r:id="rId5"/>
            </p:custDataLst>
          </p:nvPr>
        </p:nvPicPr>
        <p:blipFill>
          <a:blip r:embed="rId11"/>
          <a:stretch>
            <a:fillRect/>
          </a:stretch>
        </p:blipFill>
        <p:spPr>
          <a:xfrm>
            <a:off x="0" y="1092200"/>
            <a:ext cx="12192000" cy="2664000"/>
          </a:xfrm>
          <a:prstGeom prst="rect">
            <a:avLst/>
          </a:prstGeom>
        </p:spPr>
      </p:pic>
      <p:pic>
        <p:nvPicPr>
          <p:cNvPr id="4" name="Picture 3">
            <a:extLst>
              <a:ext uri="{FF2B5EF4-FFF2-40B4-BE49-F238E27FC236}">
                <a16:creationId xmlns:a16="http://schemas.microsoft.com/office/drawing/2014/main" id="{CA74761D-D90D-2042-AF31-EA7669E83EF0}"/>
              </a:ext>
            </a:extLst>
          </p:cNvPr>
          <p:cNvPicPr>
            <a:picLocks noChangeAspect="1"/>
          </p:cNvPicPr>
          <p:nvPr>
            <p:custDataLst>
              <p:tags r:id="rId6"/>
            </p:custDataLst>
          </p:nvPr>
        </p:nvPicPr>
        <p:blipFill>
          <a:blip r:embed="rId12"/>
          <a:stretch>
            <a:fillRect/>
          </a:stretch>
        </p:blipFill>
        <p:spPr>
          <a:xfrm>
            <a:off x="508000" y="1717500"/>
            <a:ext cx="3796824" cy="4953000"/>
          </a:xfrm>
          <a:prstGeom prst="rect">
            <a:avLst/>
          </a:prstGeom>
        </p:spPr>
      </p:pic>
      <p:pic>
        <p:nvPicPr>
          <p:cNvPr id="6" name="Picture 5">
            <a:extLst>
              <a:ext uri="{FF2B5EF4-FFF2-40B4-BE49-F238E27FC236}">
                <a16:creationId xmlns:a16="http://schemas.microsoft.com/office/drawing/2014/main" id="{FAEA081B-80C1-E948-846E-42FBEF731023}"/>
              </a:ext>
            </a:extLst>
          </p:cNvPr>
          <p:cNvPicPr>
            <a:picLocks noChangeAspect="1"/>
          </p:cNvPicPr>
          <p:nvPr>
            <p:custDataLst>
              <p:tags r:id="rId7"/>
            </p:custDataLst>
          </p:nvPr>
        </p:nvPicPr>
        <p:blipFill>
          <a:blip r:embed="rId13"/>
          <a:stretch>
            <a:fillRect/>
          </a:stretch>
        </p:blipFill>
        <p:spPr>
          <a:xfrm>
            <a:off x="2235200" y="3203988"/>
            <a:ext cx="9956800" cy="3339624"/>
          </a:xfrm>
          <a:prstGeom prst="rect">
            <a:avLst/>
          </a:prstGeom>
        </p:spPr>
      </p:pic>
      <p:pic>
        <p:nvPicPr>
          <p:cNvPr id="14" name="Picture 13">
            <a:extLst>
              <a:ext uri="{FF2B5EF4-FFF2-40B4-BE49-F238E27FC236}">
                <a16:creationId xmlns:a16="http://schemas.microsoft.com/office/drawing/2014/main" id="{5E369527-108E-EB43-AA4E-6C29AA2DFB54}"/>
              </a:ext>
            </a:extLst>
          </p:cNvPr>
          <p:cNvPicPr>
            <a:picLocks noChangeAspect="1"/>
          </p:cNvPicPr>
          <p:nvPr>
            <p:custDataLst>
              <p:tags r:id="rId8"/>
            </p:custDataLst>
          </p:nvPr>
        </p:nvPicPr>
        <p:blipFill>
          <a:blip r:embed="rId14"/>
          <a:stretch>
            <a:fillRect/>
          </a:stretch>
        </p:blipFill>
        <p:spPr>
          <a:xfrm>
            <a:off x="4978400" y="2585591"/>
            <a:ext cx="6400800" cy="4272411"/>
          </a:xfrm>
          <a:prstGeom prst="rect">
            <a:avLst/>
          </a:prstGeom>
        </p:spPr>
      </p:pic>
    </p:spTree>
    <p:custDataLst>
      <p:tags r:id="rId1"/>
    </p:custDataLst>
    <p:extLst>
      <p:ext uri="{BB962C8B-B14F-4D97-AF65-F5344CB8AC3E}">
        <p14:creationId xmlns:p14="http://schemas.microsoft.com/office/powerpoint/2010/main" val="29829492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1ED2DB-4BC7-C54E-A31A-2D4ED7DE1806}"/>
              </a:ext>
            </a:extLst>
          </p:cNvPr>
          <p:cNvPicPr>
            <a:picLocks noChangeAspect="1"/>
          </p:cNvPicPr>
          <p:nvPr/>
        </p:nvPicPr>
        <p:blipFill>
          <a:blip r:embed="rId4"/>
          <a:stretch>
            <a:fillRect/>
          </a:stretch>
        </p:blipFill>
        <p:spPr>
          <a:xfrm>
            <a:off x="1" y="-620111"/>
            <a:ext cx="12265572" cy="8178683"/>
          </a:xfrm>
          <a:prstGeom prst="rect">
            <a:avLst/>
          </a:prstGeom>
        </p:spPr>
      </p:pic>
    </p:spTree>
    <p:custDataLst>
      <p:tags r:id="rId1"/>
    </p:custDataLst>
    <p:extLst>
      <p:ext uri="{BB962C8B-B14F-4D97-AF65-F5344CB8AC3E}">
        <p14:creationId xmlns:p14="http://schemas.microsoft.com/office/powerpoint/2010/main" val="24921622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8F0BA1-38D5-DB45-9F6C-FD90629DFCDD}"/>
              </a:ext>
            </a:extLst>
          </p:cNvPr>
          <p:cNvPicPr>
            <a:picLocks noChangeAspect="1"/>
          </p:cNvPicPr>
          <p:nvPr/>
        </p:nvPicPr>
        <p:blipFill>
          <a:blip r:embed="rId4"/>
          <a:stretch>
            <a:fillRect/>
          </a:stretch>
        </p:blipFill>
        <p:spPr>
          <a:xfrm>
            <a:off x="0" y="-1"/>
            <a:ext cx="12192000" cy="6941185"/>
          </a:xfrm>
          <a:prstGeom prst="rect">
            <a:avLst/>
          </a:prstGeom>
        </p:spPr>
      </p:pic>
    </p:spTree>
    <p:custDataLst>
      <p:tags r:id="rId1"/>
    </p:custDataLst>
    <p:extLst>
      <p:ext uri="{BB962C8B-B14F-4D97-AF65-F5344CB8AC3E}">
        <p14:creationId xmlns:p14="http://schemas.microsoft.com/office/powerpoint/2010/main" val="22025838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gDog.mp4">
            <a:hlinkClick r:id="" action="ppaction://media"/>
          </p:cNvPr>
          <p:cNvPicPr>
            <a:picLocks noChangeAspect="1"/>
          </p:cNvPicPr>
          <p:nvPr>
            <a:videoFile r:link="rId3"/>
            <p:custDataLst>
              <p:tags r:id="rId4"/>
            </p:custDataLst>
            <p:extLst>
              <p:ext uri="{DAA4B4D4-6D71-4841-9C94-3DE7FCFB9230}">
                <p14:media xmlns:p14="http://schemas.microsoft.com/office/powerpoint/2010/main" r:embed="rId2"/>
              </p:ext>
            </p:extLst>
          </p:nvPr>
        </p:nvPicPr>
        <p:blipFill>
          <a:blip r:embed="rId6"/>
          <a:stretch>
            <a:fillRect/>
          </a:stretch>
        </p:blipFill>
        <p:spPr>
          <a:xfrm>
            <a:off x="0" y="-25400"/>
            <a:ext cx="12192000" cy="6858000"/>
          </a:xfrm>
          <a:prstGeom prst="rect">
            <a:avLst/>
          </a:prstGeom>
        </p:spPr>
      </p:pic>
    </p:spTree>
    <p:custDataLst>
      <p:tags r:id="rId1"/>
    </p:custDataLst>
    <p:extLst>
      <p:ext uri="{BB962C8B-B14F-4D97-AF65-F5344CB8AC3E}">
        <p14:creationId xmlns:p14="http://schemas.microsoft.com/office/powerpoint/2010/main" val="330614289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custDataLst>
              <p:tags r:id="rId2"/>
            </p:custDataLst>
          </p:nvPr>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5" name="waymo-short">
            <a:hlinkClick r:id="" action="ppaction://media"/>
            <a:extLst>
              <a:ext uri="{FF2B5EF4-FFF2-40B4-BE49-F238E27FC236}">
                <a16:creationId xmlns:a16="http://schemas.microsoft.com/office/drawing/2014/main" id="{9E8AD934-63AA-DF42-BB49-96237ED2C188}"/>
              </a:ext>
            </a:extLst>
          </p:cNvPr>
          <p:cNvPicPr>
            <a:picLocks noChangeAspect="1"/>
          </p:cNvPicPr>
          <p:nvPr>
            <a:videoFile r:link="rId4"/>
            <p:custDataLst>
              <p:tags r:id="rId5"/>
            </p:custDataLst>
            <p:extLst>
              <p:ext uri="{DAA4B4D4-6D71-4841-9C94-3DE7FCFB9230}">
                <p14:media xmlns:p14="http://schemas.microsoft.com/office/powerpoint/2010/main" r:embed="rId3"/>
              </p:ext>
            </p:extLst>
          </p:nvPr>
        </p:nvPicPr>
        <p:blipFill>
          <a:blip r:embed="rId7"/>
          <a:stretch>
            <a:fillRect/>
          </a:stretch>
        </p:blipFill>
        <p:spPr>
          <a:xfrm>
            <a:off x="4233" y="12700"/>
            <a:ext cx="12192000" cy="6858000"/>
          </a:xfrm>
          <a:prstGeom prst="rect">
            <a:avLst/>
          </a:prstGeom>
        </p:spPr>
      </p:pic>
    </p:spTree>
    <p:custDataLst>
      <p:tags r:id="rId1"/>
    </p:custDataLst>
    <p:extLst>
      <p:ext uri="{BB962C8B-B14F-4D97-AF65-F5344CB8AC3E}">
        <p14:creationId xmlns:p14="http://schemas.microsoft.com/office/powerpoint/2010/main" val="1913594731"/>
      </p:ext>
    </p:extLst>
  </p:cSld>
  <p:clrMapOvr>
    <a:masterClrMapping/>
  </p:clrMapOvr>
  <p:transition/>
  <p:timing>
    <p:tnLst>
      <p:par>
        <p:cTn id="1" dur="indefinite" restart="never" nodeType="tmRoot">
          <p:childTnLst>
            <p:video>
              <p:cMediaNode vol="80000" mute="1">
                <p:cTn id="2" fill="hold" display="0">
                  <p:stCondLst>
                    <p:cond delay="indefinite"/>
                  </p:stCondLst>
                </p:cTn>
                <p:tgtEl>
                  <p:spTgt spid="5"/>
                </p:tgtEl>
              </p:cMediaNode>
            </p:video>
            <p:seq concurrent="1" nextAc="seek">
              <p:cTn id="3" restart="whenNotActive" fill="hold" evtFilter="cancelBubble" nodeType="interactiveSeq">
                <p:stCondLst>
                  <p:cond evt="onClick" delay="0">
                    <p:tgtEl>
                      <p:spTgt spid="5"/>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p:cTn id="7"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76E66802-573D-8847-BEE7-5913ACA12B8D}"/>
              </a:ext>
            </a:extLst>
          </p:cNvPr>
          <p:cNvSpPr>
            <a:spLocks noGrp="1"/>
          </p:cNvSpPr>
          <p:nvPr>
            <p:ph type="title"/>
          </p:nvPr>
        </p:nvSpPr>
        <p:spPr/>
        <p:txBody>
          <a:bodyPr/>
          <a:lstStyle/>
          <a:p>
            <a:pPr eaLnBrk="1" hangingPunct="1"/>
            <a:r>
              <a:rPr lang="en-US" dirty="0"/>
              <a:t>What is AI?</a:t>
            </a:r>
            <a:endParaRPr lang="en-US" altLang="en-US" dirty="0">
              <a:latin typeface="Helvetica" pitchFamily="2" charset="0"/>
              <a:ea typeface="ＭＳ Ｐゴシック" panose="020B0600070205080204" pitchFamily="34" charset="-128"/>
            </a:endParaRPr>
          </a:p>
        </p:txBody>
      </p:sp>
      <p:sp>
        <p:nvSpPr>
          <p:cNvPr id="18434" name="Content Placeholder 2">
            <a:extLst>
              <a:ext uri="{FF2B5EF4-FFF2-40B4-BE49-F238E27FC236}">
                <a16:creationId xmlns:a16="http://schemas.microsoft.com/office/drawing/2014/main" id="{C1E1C575-84FA-0B46-A991-90A89B569E8C}"/>
              </a:ext>
            </a:extLst>
          </p:cNvPr>
          <p:cNvSpPr>
            <a:spLocks noGrp="1"/>
          </p:cNvSpPr>
          <p:nvPr>
            <p:ph idx="1"/>
          </p:nvPr>
        </p:nvSpPr>
        <p:spPr>
          <a:xfrm>
            <a:off x="3200400" y="1565355"/>
            <a:ext cx="5791200" cy="523875"/>
          </a:xfrm>
          <a:solidFill>
            <a:schemeClr val="accent6"/>
          </a:solidFill>
        </p:spPr>
        <p:txBody>
          <a:bodyPr>
            <a:normAutofit/>
          </a:bodyPr>
          <a:lstStyle/>
          <a:p>
            <a:pPr marL="0" indent="0" algn="ctr">
              <a:buNone/>
            </a:pPr>
            <a:r>
              <a:rPr lang="en-US" altLang="en-US" dirty="0">
                <a:latin typeface="Helvetica" pitchFamily="2" charset="0"/>
                <a:ea typeface="ＭＳ Ｐゴシック" panose="020B0600070205080204" pitchFamily="34" charset="-128"/>
              </a:rPr>
              <a:t>Q. What is artificial intelligence? </a:t>
            </a:r>
          </a:p>
          <a:p>
            <a:pPr algn="ctr" eaLnBrk="1" hangingPunct="1">
              <a:buFont typeface="Arial" panose="020B0604020202020204" pitchFamily="34" charset="0"/>
              <a:buNone/>
            </a:pPr>
            <a:endParaRPr lang="en-US" altLang="en-US" dirty="0">
              <a:latin typeface="Helvetica" pitchFamily="2" charset="0"/>
              <a:ea typeface="ＭＳ Ｐゴシック" panose="020B0600070205080204" pitchFamily="34" charset="-128"/>
            </a:endParaRPr>
          </a:p>
        </p:txBody>
      </p:sp>
      <p:sp>
        <p:nvSpPr>
          <p:cNvPr id="18435" name="TextBox 3">
            <a:extLst>
              <a:ext uri="{FF2B5EF4-FFF2-40B4-BE49-F238E27FC236}">
                <a16:creationId xmlns:a16="http://schemas.microsoft.com/office/drawing/2014/main" id="{11F77980-CC3F-5A46-9AE7-F50D433035D6}"/>
              </a:ext>
            </a:extLst>
          </p:cNvPr>
          <p:cNvSpPr txBox="1">
            <a:spLocks noChangeArrowheads="1"/>
          </p:cNvSpPr>
          <p:nvPr/>
        </p:nvSpPr>
        <p:spPr bwMode="auto">
          <a:xfrm>
            <a:off x="2862264" y="5943601"/>
            <a:ext cx="68151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800">
                <a:hlinkClick r:id="rId4"/>
              </a:rPr>
              <a:t>http://www-formal.stanford.edu/jmc/whatisai/</a:t>
            </a:r>
            <a:endParaRPr lang="en-US" altLang="en-US" sz="2800"/>
          </a:p>
        </p:txBody>
      </p:sp>
      <p:sp>
        <p:nvSpPr>
          <p:cNvPr id="2" name="Rectangle 1">
            <a:extLst>
              <a:ext uri="{FF2B5EF4-FFF2-40B4-BE49-F238E27FC236}">
                <a16:creationId xmlns:a16="http://schemas.microsoft.com/office/drawing/2014/main" id="{285DB367-7F44-4BA0-BE00-5DD2BC1EF017}"/>
              </a:ext>
            </a:extLst>
          </p:cNvPr>
          <p:cNvSpPr/>
          <p:nvPr/>
        </p:nvSpPr>
        <p:spPr>
          <a:xfrm>
            <a:off x="2133600" y="2236947"/>
            <a:ext cx="8077200" cy="3323987"/>
          </a:xfrm>
          <a:prstGeom prst="rect">
            <a:avLst/>
          </a:prstGeom>
          <a:solidFill>
            <a:schemeClr val="accent5"/>
          </a:solidFill>
        </p:spPr>
        <p:txBody>
          <a:bodyPr wrap="square">
            <a:spAutoFit/>
          </a:bodyPr>
          <a:lstStyle/>
          <a:p>
            <a:pPr algn="ctr"/>
            <a:r>
              <a:rPr lang="en-US" altLang="en-US" sz="3000" dirty="0">
                <a:latin typeface="Helvetica" pitchFamily="2" charset="0"/>
                <a:ea typeface="ＭＳ Ｐゴシック" panose="020B0600070205080204" pitchFamily="34" charset="-128"/>
              </a:rPr>
              <a:t>A. It is the science and engineering of making intelligent machines, especially intelligent computer programs. It is related to the similar task of using computers to understand human intelligence, but AI does not have to confine itself to methods that are biologically observable.</a:t>
            </a:r>
            <a:endParaRPr lang="en-US" sz="3000" dirty="0"/>
          </a:p>
        </p:txBody>
      </p:sp>
      <p:sp>
        <p:nvSpPr>
          <p:cNvPr id="4" name="Footer Placeholder 3">
            <a:extLst>
              <a:ext uri="{FF2B5EF4-FFF2-40B4-BE49-F238E27FC236}">
                <a16:creationId xmlns:a16="http://schemas.microsoft.com/office/drawing/2014/main" id="{78904165-3A82-A16C-1F2C-1DDE707C2EA7}"/>
              </a:ext>
            </a:extLst>
          </p:cNvPr>
          <p:cNvSpPr>
            <a:spLocks noGrp="1"/>
          </p:cNvSpPr>
          <p:nvPr>
            <p:ph type="ftr" sz="quarter" idx="11"/>
          </p:nvPr>
        </p:nvSpPr>
        <p:spPr/>
        <p:txBody>
          <a:bodyPr/>
          <a:lstStyle/>
          <a:p>
            <a:r>
              <a:rPr lang="en-US"/>
              <a:t>Courtesy: Tim Finin</a:t>
            </a:r>
            <a:endParaRPr lang="en-US" dirty="0"/>
          </a:p>
        </p:txBody>
      </p:sp>
    </p:spTree>
    <p:custDataLst>
      <p:tags r:id="rId1"/>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76E66802-573D-8847-BEE7-5913ACA12B8D}"/>
              </a:ext>
            </a:extLst>
          </p:cNvPr>
          <p:cNvSpPr>
            <a:spLocks noGrp="1"/>
          </p:cNvSpPr>
          <p:nvPr>
            <p:ph type="title"/>
            <p:custDataLst>
              <p:tags r:id="rId2"/>
            </p:custDataLst>
          </p:nvPr>
        </p:nvSpPr>
        <p:spPr/>
        <p:txBody>
          <a:bodyPr/>
          <a:lstStyle/>
          <a:p>
            <a:r>
              <a:rPr lang="en-US" dirty="0"/>
              <a:t>Ok, so what is intelligence?</a:t>
            </a:r>
            <a:endParaRPr lang="en-US" altLang="en-US" dirty="0">
              <a:latin typeface="Helvetica" pitchFamily="2" charset="0"/>
              <a:ea typeface="ＭＳ Ｐゴシック" panose="020B0600070205080204" pitchFamily="34" charset="-128"/>
            </a:endParaRPr>
          </a:p>
        </p:txBody>
      </p:sp>
      <p:sp>
        <p:nvSpPr>
          <p:cNvPr id="18434" name="Content Placeholder 2">
            <a:extLst>
              <a:ext uri="{FF2B5EF4-FFF2-40B4-BE49-F238E27FC236}">
                <a16:creationId xmlns:a16="http://schemas.microsoft.com/office/drawing/2014/main" id="{C1E1C575-84FA-0B46-A991-90A89B569E8C}"/>
              </a:ext>
            </a:extLst>
          </p:cNvPr>
          <p:cNvSpPr>
            <a:spLocks noGrp="1"/>
          </p:cNvSpPr>
          <p:nvPr>
            <p:ph idx="1"/>
            <p:custDataLst>
              <p:tags r:id="rId3"/>
            </p:custDataLst>
          </p:nvPr>
        </p:nvSpPr>
        <p:spPr>
          <a:xfrm>
            <a:off x="3200400" y="1565355"/>
            <a:ext cx="5791200" cy="523875"/>
          </a:xfrm>
          <a:solidFill>
            <a:schemeClr val="accent6"/>
          </a:solidFill>
        </p:spPr>
        <p:txBody>
          <a:bodyPr>
            <a:normAutofit/>
          </a:bodyPr>
          <a:lstStyle/>
          <a:p>
            <a:pPr marL="0" indent="0" algn="ctr">
              <a:buNone/>
            </a:pPr>
            <a:r>
              <a:rPr lang="en-US" altLang="en-US" dirty="0">
                <a:latin typeface="Helvetica" pitchFamily="2" charset="0"/>
                <a:ea typeface="ＭＳ Ｐゴシック" panose="020B0600070205080204" pitchFamily="34" charset="-128"/>
              </a:rPr>
              <a:t>Q. Yes, but what is intelligence?</a:t>
            </a:r>
          </a:p>
        </p:txBody>
      </p:sp>
      <p:sp>
        <p:nvSpPr>
          <p:cNvPr id="18435" name="TextBox 3">
            <a:extLst>
              <a:ext uri="{FF2B5EF4-FFF2-40B4-BE49-F238E27FC236}">
                <a16:creationId xmlns:a16="http://schemas.microsoft.com/office/drawing/2014/main" id="{11F77980-CC3F-5A46-9AE7-F50D433035D6}"/>
              </a:ext>
            </a:extLst>
          </p:cNvPr>
          <p:cNvSpPr txBox="1">
            <a:spLocks noChangeArrowheads="1"/>
          </p:cNvSpPr>
          <p:nvPr>
            <p:custDataLst>
              <p:tags r:id="rId4"/>
            </p:custDataLst>
          </p:nvPr>
        </p:nvSpPr>
        <p:spPr bwMode="auto">
          <a:xfrm>
            <a:off x="2862264" y="5943601"/>
            <a:ext cx="68151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800">
                <a:hlinkClick r:id="rId8"/>
              </a:rPr>
              <a:t>http://www-formal.stanford.edu/jmc/whatisai/</a:t>
            </a:r>
            <a:endParaRPr lang="en-US" altLang="en-US" sz="2800"/>
          </a:p>
        </p:txBody>
      </p:sp>
      <p:sp>
        <p:nvSpPr>
          <p:cNvPr id="4" name="Footer Placeholder 3">
            <a:extLst>
              <a:ext uri="{FF2B5EF4-FFF2-40B4-BE49-F238E27FC236}">
                <a16:creationId xmlns:a16="http://schemas.microsoft.com/office/drawing/2014/main" id="{3C0F922C-FCDD-2336-6436-6963382F387B}"/>
              </a:ext>
            </a:extLst>
          </p:cNvPr>
          <p:cNvSpPr>
            <a:spLocks noGrp="1"/>
          </p:cNvSpPr>
          <p:nvPr>
            <p:ph type="ftr" sz="quarter" idx="11"/>
            <p:custDataLst>
              <p:tags r:id="rId5"/>
            </p:custDataLst>
          </p:nvPr>
        </p:nvSpPr>
        <p:spPr/>
        <p:txBody>
          <a:bodyPr/>
          <a:lstStyle/>
          <a:p>
            <a:r>
              <a:rPr lang="en-US"/>
              <a:t>Courtesy: Tim Finin</a:t>
            </a:r>
            <a:endParaRPr lang="en-US" dirty="0"/>
          </a:p>
        </p:txBody>
      </p:sp>
    </p:spTree>
    <p:custDataLst>
      <p:tags r:id="rId1"/>
    </p:custDataLst>
    <p:extLst>
      <p:ext uri="{BB962C8B-B14F-4D97-AF65-F5344CB8AC3E}">
        <p14:creationId xmlns:p14="http://schemas.microsoft.com/office/powerpoint/2010/main" val="34029188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76E66802-573D-8847-BEE7-5913ACA12B8D}"/>
              </a:ext>
            </a:extLst>
          </p:cNvPr>
          <p:cNvSpPr>
            <a:spLocks noGrp="1"/>
          </p:cNvSpPr>
          <p:nvPr>
            <p:ph type="title"/>
            <p:custDataLst>
              <p:tags r:id="rId2"/>
            </p:custDataLst>
          </p:nvPr>
        </p:nvSpPr>
        <p:spPr/>
        <p:txBody>
          <a:bodyPr/>
          <a:lstStyle/>
          <a:p>
            <a:r>
              <a:rPr lang="en-US" dirty="0"/>
              <a:t>Ok, so what is intelligence?</a:t>
            </a:r>
            <a:endParaRPr lang="en-US" altLang="en-US" dirty="0">
              <a:latin typeface="Helvetica" pitchFamily="2" charset="0"/>
              <a:ea typeface="ＭＳ Ｐゴシック" panose="020B0600070205080204" pitchFamily="34" charset="-128"/>
            </a:endParaRPr>
          </a:p>
        </p:txBody>
      </p:sp>
      <p:sp>
        <p:nvSpPr>
          <p:cNvPr id="18434" name="Content Placeholder 2">
            <a:extLst>
              <a:ext uri="{FF2B5EF4-FFF2-40B4-BE49-F238E27FC236}">
                <a16:creationId xmlns:a16="http://schemas.microsoft.com/office/drawing/2014/main" id="{C1E1C575-84FA-0B46-A991-90A89B569E8C}"/>
              </a:ext>
            </a:extLst>
          </p:cNvPr>
          <p:cNvSpPr>
            <a:spLocks noGrp="1"/>
          </p:cNvSpPr>
          <p:nvPr>
            <p:ph idx="1"/>
            <p:custDataLst>
              <p:tags r:id="rId3"/>
            </p:custDataLst>
          </p:nvPr>
        </p:nvSpPr>
        <p:spPr>
          <a:xfrm>
            <a:off x="3200400" y="1565355"/>
            <a:ext cx="5791200" cy="523875"/>
          </a:xfrm>
          <a:solidFill>
            <a:schemeClr val="accent6"/>
          </a:solidFill>
        </p:spPr>
        <p:txBody>
          <a:bodyPr>
            <a:normAutofit/>
          </a:bodyPr>
          <a:lstStyle/>
          <a:p>
            <a:pPr marL="0" indent="0" algn="ctr">
              <a:buNone/>
            </a:pPr>
            <a:r>
              <a:rPr lang="en-US" altLang="en-US" dirty="0">
                <a:latin typeface="Helvetica" pitchFamily="2" charset="0"/>
                <a:ea typeface="ＭＳ Ｐゴシック" panose="020B0600070205080204" pitchFamily="34" charset="-128"/>
              </a:rPr>
              <a:t>Q. Yes, but what is intelligence?</a:t>
            </a:r>
          </a:p>
        </p:txBody>
      </p:sp>
      <p:sp>
        <p:nvSpPr>
          <p:cNvPr id="18435" name="TextBox 3">
            <a:extLst>
              <a:ext uri="{FF2B5EF4-FFF2-40B4-BE49-F238E27FC236}">
                <a16:creationId xmlns:a16="http://schemas.microsoft.com/office/drawing/2014/main" id="{11F77980-CC3F-5A46-9AE7-F50D433035D6}"/>
              </a:ext>
            </a:extLst>
          </p:cNvPr>
          <p:cNvSpPr txBox="1">
            <a:spLocks noChangeArrowheads="1"/>
          </p:cNvSpPr>
          <p:nvPr>
            <p:custDataLst>
              <p:tags r:id="rId4"/>
            </p:custDataLst>
          </p:nvPr>
        </p:nvSpPr>
        <p:spPr bwMode="auto">
          <a:xfrm>
            <a:off x="2862264" y="5943601"/>
            <a:ext cx="68151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800">
                <a:hlinkClick r:id="rId9"/>
              </a:rPr>
              <a:t>http://www-formal.stanford.edu/jmc/whatisai/</a:t>
            </a:r>
            <a:endParaRPr lang="en-US" altLang="en-US" sz="2800"/>
          </a:p>
        </p:txBody>
      </p:sp>
      <p:sp>
        <p:nvSpPr>
          <p:cNvPr id="2" name="Rectangle 1">
            <a:extLst>
              <a:ext uri="{FF2B5EF4-FFF2-40B4-BE49-F238E27FC236}">
                <a16:creationId xmlns:a16="http://schemas.microsoft.com/office/drawing/2014/main" id="{285DB367-7F44-4BA0-BE00-5DD2BC1EF017}"/>
              </a:ext>
            </a:extLst>
          </p:cNvPr>
          <p:cNvSpPr/>
          <p:nvPr>
            <p:custDataLst>
              <p:tags r:id="rId5"/>
            </p:custDataLst>
          </p:nvPr>
        </p:nvSpPr>
        <p:spPr>
          <a:xfrm>
            <a:off x="2133600" y="2550856"/>
            <a:ext cx="8077200" cy="2554545"/>
          </a:xfrm>
          <a:prstGeom prst="rect">
            <a:avLst/>
          </a:prstGeom>
          <a:solidFill>
            <a:schemeClr val="accent5"/>
          </a:solidFill>
        </p:spPr>
        <p:txBody>
          <a:bodyPr wrap="square">
            <a:spAutoFit/>
          </a:bodyPr>
          <a:lstStyle/>
          <a:p>
            <a:pPr algn="ctr"/>
            <a:r>
              <a:rPr lang="en-US" altLang="en-US" sz="3200" dirty="0">
                <a:latin typeface="Helvetica" pitchFamily="2" charset="0"/>
                <a:ea typeface="ＭＳ Ｐゴシック" panose="020B0600070205080204" pitchFamily="34" charset="-128"/>
              </a:rPr>
              <a:t>A. Intelligence is the computational part of the ability to </a:t>
            </a:r>
            <a:r>
              <a:rPr lang="en-US" altLang="en-US" sz="3200" dirty="0">
                <a:solidFill>
                  <a:schemeClr val="bg1"/>
                </a:solidFill>
                <a:latin typeface="Helvetica" pitchFamily="2" charset="0"/>
                <a:ea typeface="ＭＳ Ｐゴシック" panose="020B0600070205080204" pitchFamily="34" charset="-128"/>
              </a:rPr>
              <a:t>achieve goals</a:t>
            </a:r>
            <a:r>
              <a:rPr lang="en-US" altLang="en-US" sz="3200" dirty="0">
                <a:solidFill>
                  <a:srgbClr val="0000FF"/>
                </a:solidFill>
                <a:latin typeface="Helvetica" pitchFamily="2" charset="0"/>
                <a:ea typeface="ＭＳ Ｐゴシック" panose="020B0600070205080204" pitchFamily="34" charset="-128"/>
              </a:rPr>
              <a:t> </a:t>
            </a:r>
            <a:r>
              <a:rPr lang="en-US" altLang="en-US" sz="3200" dirty="0">
                <a:latin typeface="Helvetica" pitchFamily="2" charset="0"/>
                <a:ea typeface="ＭＳ Ｐゴシック" panose="020B0600070205080204" pitchFamily="34" charset="-128"/>
              </a:rPr>
              <a:t>in the world. Varying kinds and degrees of intelligence occur in people, many animals and some machines</a:t>
            </a:r>
            <a:endParaRPr lang="en-US" sz="3000" dirty="0"/>
          </a:p>
        </p:txBody>
      </p:sp>
      <p:sp>
        <p:nvSpPr>
          <p:cNvPr id="4" name="Footer Placeholder 3">
            <a:extLst>
              <a:ext uri="{FF2B5EF4-FFF2-40B4-BE49-F238E27FC236}">
                <a16:creationId xmlns:a16="http://schemas.microsoft.com/office/drawing/2014/main" id="{3C0F922C-FCDD-2336-6436-6963382F387B}"/>
              </a:ext>
            </a:extLst>
          </p:cNvPr>
          <p:cNvSpPr>
            <a:spLocks noGrp="1"/>
          </p:cNvSpPr>
          <p:nvPr>
            <p:ph type="ftr" sz="quarter" idx="11"/>
            <p:custDataLst>
              <p:tags r:id="rId6"/>
            </p:custDataLst>
          </p:nvPr>
        </p:nvSpPr>
        <p:spPr/>
        <p:txBody>
          <a:bodyPr/>
          <a:lstStyle/>
          <a:p>
            <a:r>
              <a:rPr lang="en-US"/>
              <a:t>Courtesy: Tim Finin</a:t>
            </a:r>
            <a:endParaRPr lang="en-US" dirty="0"/>
          </a:p>
        </p:txBody>
      </p:sp>
    </p:spTree>
    <p:custDataLst>
      <p:tags r:id="rId1"/>
    </p:custDataLst>
    <p:extLst>
      <p:ext uri="{BB962C8B-B14F-4D97-AF65-F5344CB8AC3E}">
        <p14:creationId xmlns:p14="http://schemas.microsoft.com/office/powerpoint/2010/main" val="35278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6743F-EC53-DA45-5BAC-DC484785F473}"/>
              </a:ext>
            </a:extLst>
          </p:cNvPr>
          <p:cNvSpPr>
            <a:spLocks noGrp="1"/>
          </p:cNvSpPr>
          <p:nvPr>
            <p:ph type="title"/>
          </p:nvPr>
        </p:nvSpPr>
        <p:spPr/>
        <p:txBody>
          <a:bodyPr/>
          <a:lstStyle/>
          <a:p>
            <a:r>
              <a:rPr lang="en-US"/>
              <a:t>Text, CMI</a:t>
            </a:r>
            <a:endParaRPr lang="en-US" dirty="0"/>
          </a:p>
        </p:txBody>
      </p:sp>
      <p:sp>
        <p:nvSpPr>
          <p:cNvPr id="3" name="Content Placeholder 2">
            <a:extLst>
              <a:ext uri="{FF2B5EF4-FFF2-40B4-BE49-F238E27FC236}">
                <a16:creationId xmlns:a16="http://schemas.microsoft.com/office/drawing/2014/main" id="{BE3AE18B-0A9E-557D-F7DD-590ACC3BD0C8}"/>
              </a:ext>
            </a:extLst>
          </p:cNvPr>
          <p:cNvSpPr>
            <a:spLocks noGrp="1"/>
          </p:cNvSpPr>
          <p:nvPr>
            <p:ph sz="half" idx="1"/>
          </p:nvPr>
        </p:nvSpPr>
        <p:spPr/>
        <p:txBody>
          <a:bodyPr>
            <a:normAutofit fontScale="92500" lnSpcReduction="10000"/>
          </a:bodyPr>
          <a:lstStyle/>
          <a:p>
            <a:pPr marL="230712" indent="-230712">
              <a:buFont typeface="Arial" panose="020B0604020202020204" pitchFamily="34" charset="0"/>
              <a:buChar char="•"/>
            </a:pPr>
            <a:r>
              <a:rPr lang="en-US" sz="2800" dirty="0"/>
              <a:t> 4</a:t>
            </a:r>
            <a:r>
              <a:rPr lang="en-US" sz="2800" baseline="30000" dirty="0"/>
              <a:t>th</a:t>
            </a:r>
            <a:r>
              <a:rPr lang="en-US" sz="2800" dirty="0"/>
              <a:t> edition of AIMA (2020) has  lots of new material since the 2009 3</a:t>
            </a:r>
            <a:r>
              <a:rPr lang="en-US" sz="2800" baseline="30000" dirty="0"/>
              <a:t>rd</a:t>
            </a:r>
            <a:r>
              <a:rPr lang="en-US" sz="2800" dirty="0"/>
              <a:t> edition</a:t>
            </a:r>
          </a:p>
          <a:p>
            <a:pPr marL="230712" indent="-230712">
              <a:buFont typeface="Arial" panose="020B0604020202020204" pitchFamily="34" charset="0"/>
              <a:buChar char="•"/>
            </a:pPr>
            <a:r>
              <a:rPr lang="en-US" sz="2800" dirty="0"/>
              <a:t>UMBC CMI program charges   </a:t>
            </a:r>
          </a:p>
          <a:p>
            <a:pPr marL="230712" indent="-230712">
              <a:buFont typeface="Arial" panose="020B0604020202020204" pitchFamily="34" charset="0"/>
              <a:buChar char="•"/>
            </a:pPr>
            <a:r>
              <a:rPr lang="en-US" sz="2800" dirty="0"/>
              <a:t>$?? for a digital version, $160  </a:t>
            </a:r>
            <a:br>
              <a:rPr lang="en-US" sz="2800" dirty="0"/>
            </a:br>
            <a:r>
              <a:rPr lang="en-US" sz="2800" dirty="0"/>
              <a:t>   on Amazon for hardcopy!</a:t>
            </a:r>
          </a:p>
          <a:p>
            <a:pPr marL="230712" indent="-230712">
              <a:buFont typeface="Arial" panose="020B0604020202020204" pitchFamily="34" charset="0"/>
              <a:buChar char="•"/>
            </a:pPr>
            <a:r>
              <a:rPr lang="en-US" sz="2800" dirty="0"/>
              <a:t>Access on Blackboard and/or download to computer/phone</a:t>
            </a:r>
          </a:p>
          <a:p>
            <a:pPr marL="230712" indent="-230712">
              <a:buFont typeface="Arial" panose="020B0604020202020204" pitchFamily="34" charset="0"/>
              <a:buChar char="•"/>
            </a:pPr>
            <a:r>
              <a:rPr lang="en-US" sz="2800" dirty="0"/>
              <a:t>May access copy on your system for many years</a:t>
            </a:r>
          </a:p>
          <a:p>
            <a:pPr marL="230712" indent="-230712">
              <a:buFont typeface="Arial" panose="020B0604020202020204" pitchFamily="34" charset="0"/>
              <a:buChar char="•"/>
            </a:pPr>
            <a:r>
              <a:rPr lang="en-US" sz="2800" dirty="0"/>
              <a:t>Opt-out of CMI via Blackboard</a:t>
            </a:r>
          </a:p>
        </p:txBody>
      </p:sp>
      <p:pic>
        <p:nvPicPr>
          <p:cNvPr id="6" name="Content Placeholder 4" descr="A screenshot of a computer&#10;&#10;Description automatically generated">
            <a:extLst>
              <a:ext uri="{FF2B5EF4-FFF2-40B4-BE49-F238E27FC236}">
                <a16:creationId xmlns:a16="http://schemas.microsoft.com/office/drawing/2014/main" id="{0E268791-A309-A3FD-4D90-A4878E605F93}"/>
              </a:ext>
            </a:extLst>
          </p:cNvPr>
          <p:cNvPicPr>
            <a:picLocks noGrp="1" noChangeAspect="1"/>
          </p:cNvPicPr>
          <p:nvPr>
            <p:ph sz="half" idx="2"/>
          </p:nvPr>
        </p:nvPicPr>
        <p:blipFill>
          <a:blip r:embed="rId3"/>
          <a:stretch>
            <a:fillRect/>
          </a:stretch>
        </p:blipFill>
        <p:spPr>
          <a:xfrm>
            <a:off x="6252654" y="457199"/>
            <a:ext cx="6081131" cy="6035675"/>
          </a:xfrm>
        </p:spPr>
      </p:pic>
      <p:sp>
        <p:nvSpPr>
          <p:cNvPr id="8" name="Footer Placeholder 7">
            <a:extLst>
              <a:ext uri="{FF2B5EF4-FFF2-40B4-BE49-F238E27FC236}">
                <a16:creationId xmlns:a16="http://schemas.microsoft.com/office/drawing/2014/main" id="{82A6ADFD-CFDA-CF8E-D665-981177C19159}"/>
              </a:ext>
            </a:extLst>
          </p:cNvPr>
          <p:cNvSpPr>
            <a:spLocks noGrp="1"/>
          </p:cNvSpPr>
          <p:nvPr>
            <p:ph type="ftr" sz="quarter" idx="11"/>
          </p:nvPr>
        </p:nvSpPr>
        <p:spPr/>
        <p:txBody>
          <a:bodyPr/>
          <a:lstStyle/>
          <a:p>
            <a:r>
              <a:rPr lang="en-US"/>
              <a:t>Courtesy: Tim Finin</a:t>
            </a:r>
            <a:endParaRPr lang="en-US" dirty="0"/>
          </a:p>
        </p:txBody>
      </p:sp>
    </p:spTree>
    <p:custDataLst>
      <p:tags r:id="rId1"/>
    </p:custDataLst>
    <p:extLst>
      <p:ext uri="{BB962C8B-B14F-4D97-AF65-F5344CB8AC3E}">
        <p14:creationId xmlns:p14="http://schemas.microsoft.com/office/powerpoint/2010/main" val="29642521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custDataLst>
              <p:tags r:id="rId2"/>
            </p:custDataLst>
          </p:nvPr>
        </p:nvSpPr>
        <p:spPr/>
        <p:txBody>
          <a:bodyPr/>
          <a:lstStyle/>
          <a:p>
            <a:pPr eaLnBrk="1" hangingPunct="1"/>
            <a:r>
              <a:rPr lang="en-US" dirty="0"/>
              <a:t>Possible Approaches</a:t>
            </a:r>
          </a:p>
        </p:txBody>
      </p:sp>
      <p:sp>
        <p:nvSpPr>
          <p:cNvPr id="11279" name="Text Box 16"/>
          <p:cNvSpPr txBox="1">
            <a:spLocks noChangeArrowheads="1"/>
          </p:cNvSpPr>
          <p:nvPr>
            <p:custDataLst>
              <p:tags r:id="rId3"/>
            </p:custDataLst>
          </p:nvPr>
        </p:nvSpPr>
        <p:spPr bwMode="auto">
          <a:xfrm>
            <a:off x="2870200" y="1397001"/>
            <a:ext cx="7391400" cy="584773"/>
          </a:xfrm>
          <a:prstGeom prst="rect">
            <a:avLst/>
          </a:prstGeom>
          <a:noFill/>
          <a:ln w="9525">
            <a:noFill/>
            <a:miter lim="800000"/>
            <a:headEnd/>
            <a:tailEnd/>
          </a:ln>
        </p:spPr>
        <p:txBody>
          <a:bodyPr lIns="91439" tIns="45719" rIns="91439" bIns="45719">
            <a:spAutoFit/>
          </a:bodyPr>
          <a:lstStyle/>
          <a:p>
            <a:pPr>
              <a:spcBef>
                <a:spcPct val="50000"/>
              </a:spcBef>
            </a:pPr>
            <a:r>
              <a:rPr lang="en-US" sz="3200" dirty="0">
                <a:latin typeface="Calibri" pitchFamily="34" charset="0"/>
              </a:rPr>
              <a:t>The science of making machines that:</a:t>
            </a:r>
          </a:p>
        </p:txBody>
      </p:sp>
      <p:sp>
        <p:nvSpPr>
          <p:cNvPr id="7" name="TextBox 6"/>
          <p:cNvSpPr txBox="1"/>
          <p:nvPr>
            <p:custDataLst>
              <p:tags r:id="rId4"/>
            </p:custDataLst>
          </p:nvPr>
        </p:nvSpPr>
        <p:spPr>
          <a:xfrm>
            <a:off x="406400" y="2819401"/>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Think like people</a:t>
            </a:r>
          </a:p>
        </p:txBody>
      </p:sp>
      <p:sp>
        <p:nvSpPr>
          <p:cNvPr id="8" name="TextBox 7"/>
          <p:cNvSpPr txBox="1"/>
          <p:nvPr>
            <p:custDataLst>
              <p:tags r:id="rId5"/>
            </p:custDataLst>
          </p:nvPr>
        </p:nvSpPr>
        <p:spPr>
          <a:xfrm>
            <a:off x="406400" y="4866958"/>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Act like people</a:t>
            </a:r>
          </a:p>
        </p:txBody>
      </p:sp>
      <p:sp>
        <p:nvSpPr>
          <p:cNvPr id="9" name="TextBox 8"/>
          <p:cNvSpPr txBox="1"/>
          <p:nvPr>
            <p:custDataLst>
              <p:tags r:id="rId6"/>
            </p:custDataLst>
          </p:nvPr>
        </p:nvSpPr>
        <p:spPr>
          <a:xfrm>
            <a:off x="8839200" y="2819401"/>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Think rationally</a:t>
            </a:r>
          </a:p>
        </p:txBody>
      </p:sp>
      <p:sp>
        <p:nvSpPr>
          <p:cNvPr id="10" name="TextBox 9"/>
          <p:cNvSpPr txBox="1"/>
          <p:nvPr>
            <p:custDataLst>
              <p:tags r:id="rId7"/>
            </p:custDataLst>
          </p:nvPr>
        </p:nvSpPr>
        <p:spPr>
          <a:xfrm>
            <a:off x="8839200" y="4866957"/>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Act rationally</a:t>
            </a:r>
          </a:p>
        </p:txBody>
      </p:sp>
      <p:pic>
        <p:nvPicPr>
          <p:cNvPr id="2" name="Picture 1"/>
          <p:cNvPicPr>
            <a:picLocks noChangeAspect="1" noChangeArrowheads="1"/>
          </p:cNvPicPr>
          <p:nvPr>
            <p:custDataLst>
              <p:tags r:id="rId8"/>
            </p:custDataLst>
          </p:nvPr>
        </p:nvPicPr>
        <p:blipFill>
          <a:blip r:embed="rId16" cstate="print">
            <a:extLst>
              <a:ext uri="{28A0092B-C50C-407E-A947-70E740481C1C}">
                <a14:useLocalDpi xmlns:a14="http://schemas.microsoft.com/office/drawing/2010/main" val="0"/>
              </a:ext>
            </a:extLst>
          </a:blip>
          <a:stretch>
            <a:fillRect/>
          </a:stretch>
        </p:blipFill>
        <p:spPr bwMode="auto">
          <a:xfrm>
            <a:off x="3352800" y="2209800"/>
            <a:ext cx="5418667" cy="4064000"/>
          </a:xfrm>
          <a:prstGeom prst="rect">
            <a:avLst/>
          </a:prstGeom>
          <a:noFill/>
        </p:spPr>
      </p:pic>
      <p:sp>
        <p:nvSpPr>
          <p:cNvPr id="11" name="Rectangle 10"/>
          <p:cNvSpPr/>
          <p:nvPr>
            <p:custDataLst>
              <p:tags r:id="rId9"/>
            </p:custDataLst>
          </p:nvPr>
        </p:nvSpPr>
        <p:spPr>
          <a:xfrm>
            <a:off x="415499" y="2006600"/>
            <a:ext cx="5588000" cy="223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p:cNvSpPr/>
          <p:nvPr>
            <p:custDataLst>
              <p:tags r:id="rId10"/>
            </p:custDataLst>
          </p:nvPr>
        </p:nvSpPr>
        <p:spPr>
          <a:xfrm>
            <a:off x="6030795" y="2006600"/>
            <a:ext cx="5588000" cy="223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Rectangle 12"/>
          <p:cNvSpPr/>
          <p:nvPr>
            <p:custDataLst>
              <p:tags r:id="rId11"/>
            </p:custDataLst>
          </p:nvPr>
        </p:nvSpPr>
        <p:spPr>
          <a:xfrm>
            <a:off x="415499" y="4249384"/>
            <a:ext cx="5588000" cy="223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p:custDataLst>
              <p:tags r:id="rId12"/>
            </p:custDataLst>
          </p:nvPr>
        </p:nvSpPr>
        <p:spPr>
          <a:xfrm>
            <a:off x="6030795" y="4259997"/>
            <a:ext cx="5588000" cy="223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Footer Placeholder 1">
            <a:extLst>
              <a:ext uri="{FF2B5EF4-FFF2-40B4-BE49-F238E27FC236}">
                <a16:creationId xmlns:a16="http://schemas.microsoft.com/office/drawing/2014/main" id="{87178090-2595-7C5C-A47A-19C50535BD68}"/>
              </a:ext>
            </a:extLst>
          </p:cNvPr>
          <p:cNvSpPr>
            <a:spLocks noGrp="1"/>
          </p:cNvSpPr>
          <p:nvPr>
            <p:ph type="ftr" sz="quarter" idx="11"/>
            <p:custDataLst>
              <p:tags r:id="rId13"/>
            </p:custDataLst>
          </p:nvPr>
        </p:nvSpPr>
        <p:spPr>
          <a:xfrm>
            <a:off x="4038600" y="6356350"/>
            <a:ext cx="4114800" cy="365125"/>
          </a:xfrm>
        </p:spPr>
        <p:txBody>
          <a:bodyPr/>
          <a:lstStyle/>
          <a:p>
            <a:r>
              <a:rPr lang="en-US"/>
              <a:t>Courtesy: Pieter Abbeel</a:t>
            </a:r>
            <a:endParaRPr lang="en-US" dirty="0"/>
          </a:p>
        </p:txBody>
      </p:sp>
    </p:spTree>
    <p:custDataLst>
      <p:tags r:id="rId1"/>
    </p:custDataLst>
    <p:extLst>
      <p:ext uri="{BB962C8B-B14F-4D97-AF65-F5344CB8AC3E}">
        <p14:creationId xmlns:p14="http://schemas.microsoft.com/office/powerpoint/2010/main" val="37639520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227CD7-6449-EF1A-C02A-6939D8B6889E}"/>
            </a:ext>
          </a:extLst>
        </p:cNvPr>
        <p:cNvGrpSpPr/>
        <p:nvPr/>
      </p:nvGrpSpPr>
      <p:grpSpPr>
        <a:xfrm>
          <a:off x="0" y="0"/>
          <a:ext cx="0" cy="0"/>
          <a:chOff x="0" y="0"/>
          <a:chExt cx="0" cy="0"/>
        </a:xfrm>
      </p:grpSpPr>
      <p:sp>
        <p:nvSpPr>
          <p:cNvPr id="11266" name="Rectangle 2">
            <a:extLst>
              <a:ext uri="{FF2B5EF4-FFF2-40B4-BE49-F238E27FC236}">
                <a16:creationId xmlns:a16="http://schemas.microsoft.com/office/drawing/2014/main" id="{D434967D-6888-D824-713D-089AD34EC1FE}"/>
              </a:ext>
            </a:extLst>
          </p:cNvPr>
          <p:cNvSpPr>
            <a:spLocks noGrp="1" noChangeArrowheads="1"/>
          </p:cNvSpPr>
          <p:nvPr>
            <p:ph type="title"/>
            <p:custDataLst>
              <p:tags r:id="rId2"/>
            </p:custDataLst>
          </p:nvPr>
        </p:nvSpPr>
        <p:spPr/>
        <p:txBody>
          <a:bodyPr/>
          <a:lstStyle/>
          <a:p>
            <a:pPr eaLnBrk="1" hangingPunct="1"/>
            <a:r>
              <a:rPr lang="en-US" dirty="0"/>
              <a:t>Possible Approaches</a:t>
            </a:r>
          </a:p>
        </p:txBody>
      </p:sp>
      <p:sp>
        <p:nvSpPr>
          <p:cNvPr id="11279" name="Text Box 16">
            <a:extLst>
              <a:ext uri="{FF2B5EF4-FFF2-40B4-BE49-F238E27FC236}">
                <a16:creationId xmlns:a16="http://schemas.microsoft.com/office/drawing/2014/main" id="{CEB3AE75-710C-EA6F-AF1A-EE97625023A8}"/>
              </a:ext>
            </a:extLst>
          </p:cNvPr>
          <p:cNvSpPr txBox="1">
            <a:spLocks noChangeArrowheads="1"/>
          </p:cNvSpPr>
          <p:nvPr>
            <p:custDataLst>
              <p:tags r:id="rId3"/>
            </p:custDataLst>
          </p:nvPr>
        </p:nvSpPr>
        <p:spPr bwMode="auto">
          <a:xfrm>
            <a:off x="2870200" y="1397001"/>
            <a:ext cx="7391400" cy="584773"/>
          </a:xfrm>
          <a:prstGeom prst="rect">
            <a:avLst/>
          </a:prstGeom>
          <a:noFill/>
          <a:ln w="9525">
            <a:noFill/>
            <a:miter lim="800000"/>
            <a:headEnd/>
            <a:tailEnd/>
          </a:ln>
        </p:spPr>
        <p:txBody>
          <a:bodyPr lIns="91439" tIns="45719" rIns="91439" bIns="45719">
            <a:spAutoFit/>
          </a:bodyPr>
          <a:lstStyle/>
          <a:p>
            <a:pPr>
              <a:spcBef>
                <a:spcPct val="50000"/>
              </a:spcBef>
            </a:pPr>
            <a:r>
              <a:rPr lang="en-US" sz="3200" dirty="0">
                <a:latin typeface="Calibri" pitchFamily="34" charset="0"/>
              </a:rPr>
              <a:t>The science of making machines that:</a:t>
            </a:r>
          </a:p>
        </p:txBody>
      </p:sp>
      <p:sp>
        <p:nvSpPr>
          <p:cNvPr id="9" name="TextBox 8">
            <a:extLst>
              <a:ext uri="{FF2B5EF4-FFF2-40B4-BE49-F238E27FC236}">
                <a16:creationId xmlns:a16="http://schemas.microsoft.com/office/drawing/2014/main" id="{1E0B8E16-6D8E-5699-3A64-55DAF9FBAA5C}"/>
              </a:ext>
            </a:extLst>
          </p:cNvPr>
          <p:cNvSpPr txBox="1"/>
          <p:nvPr>
            <p:custDataLst>
              <p:tags r:id="rId4"/>
            </p:custDataLst>
          </p:nvPr>
        </p:nvSpPr>
        <p:spPr>
          <a:xfrm>
            <a:off x="8839200" y="2819401"/>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Think rationally</a:t>
            </a:r>
          </a:p>
        </p:txBody>
      </p:sp>
      <p:sp>
        <p:nvSpPr>
          <p:cNvPr id="10" name="TextBox 9">
            <a:extLst>
              <a:ext uri="{FF2B5EF4-FFF2-40B4-BE49-F238E27FC236}">
                <a16:creationId xmlns:a16="http://schemas.microsoft.com/office/drawing/2014/main" id="{895E24FE-E066-BCE4-5611-34D8AEB3FB5C}"/>
              </a:ext>
            </a:extLst>
          </p:cNvPr>
          <p:cNvSpPr txBox="1"/>
          <p:nvPr>
            <p:custDataLst>
              <p:tags r:id="rId5"/>
            </p:custDataLst>
          </p:nvPr>
        </p:nvSpPr>
        <p:spPr>
          <a:xfrm>
            <a:off x="8839200" y="4866957"/>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Act rationally</a:t>
            </a:r>
          </a:p>
        </p:txBody>
      </p:sp>
      <p:pic>
        <p:nvPicPr>
          <p:cNvPr id="2" name="Picture 1">
            <a:extLst>
              <a:ext uri="{FF2B5EF4-FFF2-40B4-BE49-F238E27FC236}">
                <a16:creationId xmlns:a16="http://schemas.microsoft.com/office/drawing/2014/main" id="{72381227-7156-95B8-1B12-0480203D659A}"/>
              </a:ext>
            </a:extLst>
          </p:cNvPr>
          <p:cNvPicPr>
            <a:picLocks noChangeAspect="1" noChangeArrowheads="1"/>
          </p:cNvPicPr>
          <p:nvPr>
            <p:custDataLst>
              <p:tags r:id="rId6"/>
            </p:custDataLst>
          </p:nvPr>
        </p:nvPicPr>
        <p:blipFill rotWithShape="1">
          <a:blip r:embed="rId11" cstate="print">
            <a:extLst>
              <a:ext uri="{28A0092B-C50C-407E-A947-70E740481C1C}">
                <a14:useLocalDpi xmlns:a14="http://schemas.microsoft.com/office/drawing/2010/main" val="0"/>
              </a:ext>
            </a:extLst>
          </a:blip>
          <a:srcRect l="49422"/>
          <a:stretch/>
        </p:blipFill>
        <p:spPr bwMode="auto">
          <a:xfrm>
            <a:off x="6030795" y="2209800"/>
            <a:ext cx="2740672" cy="4064000"/>
          </a:xfrm>
          <a:prstGeom prst="rect">
            <a:avLst/>
          </a:prstGeom>
          <a:noFill/>
        </p:spPr>
      </p:pic>
      <p:sp>
        <p:nvSpPr>
          <p:cNvPr id="14" name="Rectangle 13">
            <a:extLst>
              <a:ext uri="{FF2B5EF4-FFF2-40B4-BE49-F238E27FC236}">
                <a16:creationId xmlns:a16="http://schemas.microsoft.com/office/drawing/2014/main" id="{7AE5D7EC-7323-1361-2323-EC93FB791C2E}"/>
              </a:ext>
            </a:extLst>
          </p:cNvPr>
          <p:cNvSpPr/>
          <p:nvPr>
            <p:custDataLst>
              <p:tags r:id="rId7"/>
            </p:custDataLst>
          </p:nvPr>
        </p:nvSpPr>
        <p:spPr>
          <a:xfrm>
            <a:off x="6030795" y="4259997"/>
            <a:ext cx="5588000" cy="223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Footer Placeholder 1">
            <a:extLst>
              <a:ext uri="{FF2B5EF4-FFF2-40B4-BE49-F238E27FC236}">
                <a16:creationId xmlns:a16="http://schemas.microsoft.com/office/drawing/2014/main" id="{30E40E41-17FE-F902-0D66-E0BBB8CAFE6D}"/>
              </a:ext>
            </a:extLst>
          </p:cNvPr>
          <p:cNvSpPr>
            <a:spLocks noGrp="1"/>
          </p:cNvSpPr>
          <p:nvPr>
            <p:ph type="ftr" sz="quarter" idx="11"/>
            <p:custDataLst>
              <p:tags r:id="rId8"/>
            </p:custDataLst>
          </p:nvPr>
        </p:nvSpPr>
        <p:spPr>
          <a:xfrm>
            <a:off x="4038600" y="6356350"/>
            <a:ext cx="4114800" cy="365125"/>
          </a:xfrm>
        </p:spPr>
        <p:txBody>
          <a:bodyPr/>
          <a:lstStyle/>
          <a:p>
            <a:r>
              <a:rPr lang="en-US"/>
              <a:t>Courtesy: Pieter Abbeel</a:t>
            </a:r>
            <a:endParaRPr lang="en-US" dirty="0"/>
          </a:p>
        </p:txBody>
      </p:sp>
    </p:spTree>
    <p:custDataLst>
      <p:tags r:id="rId1"/>
    </p:custDataLst>
    <p:extLst>
      <p:ext uri="{BB962C8B-B14F-4D97-AF65-F5344CB8AC3E}">
        <p14:creationId xmlns:p14="http://schemas.microsoft.com/office/powerpoint/2010/main" val="41855589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custDataLst>
              <p:tags r:id="rId2"/>
            </p:custDataLst>
          </p:nvPr>
        </p:nvSpPr>
        <p:spPr/>
        <p:txBody>
          <a:bodyPr/>
          <a:lstStyle/>
          <a:p>
            <a:pPr eaLnBrk="1" hangingPunct="1"/>
            <a:r>
              <a:rPr lang="en-US" dirty="0"/>
              <a:t>Possible Approaches</a:t>
            </a:r>
          </a:p>
        </p:txBody>
      </p:sp>
      <p:sp>
        <p:nvSpPr>
          <p:cNvPr id="11279" name="Text Box 16"/>
          <p:cNvSpPr txBox="1">
            <a:spLocks noChangeArrowheads="1"/>
          </p:cNvSpPr>
          <p:nvPr>
            <p:custDataLst>
              <p:tags r:id="rId3"/>
            </p:custDataLst>
          </p:nvPr>
        </p:nvSpPr>
        <p:spPr bwMode="auto">
          <a:xfrm>
            <a:off x="2870200" y="1397001"/>
            <a:ext cx="7391400" cy="584773"/>
          </a:xfrm>
          <a:prstGeom prst="rect">
            <a:avLst/>
          </a:prstGeom>
          <a:noFill/>
          <a:ln w="9525">
            <a:noFill/>
            <a:miter lim="800000"/>
            <a:headEnd/>
            <a:tailEnd/>
          </a:ln>
        </p:spPr>
        <p:txBody>
          <a:bodyPr lIns="91439" tIns="45719" rIns="91439" bIns="45719">
            <a:spAutoFit/>
          </a:bodyPr>
          <a:lstStyle/>
          <a:p>
            <a:pPr>
              <a:spcBef>
                <a:spcPct val="50000"/>
              </a:spcBef>
            </a:pPr>
            <a:r>
              <a:rPr lang="en-US" sz="3200" dirty="0">
                <a:latin typeface="Calibri" pitchFamily="34" charset="0"/>
              </a:rPr>
              <a:t>The science of making machines that:</a:t>
            </a:r>
          </a:p>
        </p:txBody>
      </p:sp>
      <p:sp>
        <p:nvSpPr>
          <p:cNvPr id="7" name="TextBox 6"/>
          <p:cNvSpPr txBox="1"/>
          <p:nvPr>
            <p:custDataLst>
              <p:tags r:id="rId4"/>
            </p:custDataLst>
          </p:nvPr>
        </p:nvSpPr>
        <p:spPr>
          <a:xfrm>
            <a:off x="406400" y="2819401"/>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Think like people</a:t>
            </a:r>
          </a:p>
        </p:txBody>
      </p:sp>
      <p:sp>
        <p:nvSpPr>
          <p:cNvPr id="8" name="TextBox 7"/>
          <p:cNvSpPr txBox="1"/>
          <p:nvPr>
            <p:custDataLst>
              <p:tags r:id="rId5"/>
            </p:custDataLst>
          </p:nvPr>
        </p:nvSpPr>
        <p:spPr>
          <a:xfrm>
            <a:off x="406400" y="4866958"/>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Act like people</a:t>
            </a:r>
          </a:p>
        </p:txBody>
      </p:sp>
      <p:sp>
        <p:nvSpPr>
          <p:cNvPr id="9" name="TextBox 8"/>
          <p:cNvSpPr txBox="1"/>
          <p:nvPr>
            <p:custDataLst>
              <p:tags r:id="rId6"/>
            </p:custDataLst>
          </p:nvPr>
        </p:nvSpPr>
        <p:spPr>
          <a:xfrm>
            <a:off x="8839200" y="2819401"/>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Think rationally</a:t>
            </a:r>
          </a:p>
        </p:txBody>
      </p:sp>
      <p:sp>
        <p:nvSpPr>
          <p:cNvPr id="10" name="TextBox 9"/>
          <p:cNvSpPr txBox="1"/>
          <p:nvPr>
            <p:custDataLst>
              <p:tags r:id="rId7"/>
            </p:custDataLst>
          </p:nvPr>
        </p:nvSpPr>
        <p:spPr>
          <a:xfrm>
            <a:off x="8839200" y="4866957"/>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Act rationally</a:t>
            </a:r>
          </a:p>
        </p:txBody>
      </p:sp>
      <p:pic>
        <p:nvPicPr>
          <p:cNvPr id="2" name="Picture 1"/>
          <p:cNvPicPr>
            <a:picLocks noChangeAspect="1" noChangeArrowheads="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bwMode="auto">
          <a:xfrm>
            <a:off x="3352800" y="2209800"/>
            <a:ext cx="5418667" cy="4064000"/>
          </a:xfrm>
          <a:prstGeom prst="rect">
            <a:avLst/>
          </a:prstGeom>
          <a:noFill/>
        </p:spPr>
      </p:pic>
      <p:sp>
        <p:nvSpPr>
          <p:cNvPr id="12" name="Rectangle 11"/>
          <p:cNvSpPr/>
          <p:nvPr>
            <p:custDataLst>
              <p:tags r:id="rId9"/>
            </p:custDataLst>
          </p:nvPr>
        </p:nvSpPr>
        <p:spPr>
          <a:xfrm>
            <a:off x="6030795" y="2006600"/>
            <a:ext cx="5588000" cy="223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Rectangle 12"/>
          <p:cNvSpPr/>
          <p:nvPr>
            <p:custDataLst>
              <p:tags r:id="rId10"/>
            </p:custDataLst>
          </p:nvPr>
        </p:nvSpPr>
        <p:spPr>
          <a:xfrm>
            <a:off x="415499" y="4249384"/>
            <a:ext cx="5588000" cy="223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p:custDataLst>
              <p:tags r:id="rId11"/>
            </p:custDataLst>
          </p:nvPr>
        </p:nvSpPr>
        <p:spPr>
          <a:xfrm>
            <a:off x="6030795" y="4259997"/>
            <a:ext cx="5588000" cy="223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Footer Placeholder 1">
            <a:extLst>
              <a:ext uri="{FF2B5EF4-FFF2-40B4-BE49-F238E27FC236}">
                <a16:creationId xmlns:a16="http://schemas.microsoft.com/office/drawing/2014/main" id="{87178090-2595-7C5C-A47A-19C50535BD68}"/>
              </a:ext>
            </a:extLst>
          </p:cNvPr>
          <p:cNvSpPr>
            <a:spLocks noGrp="1"/>
          </p:cNvSpPr>
          <p:nvPr>
            <p:ph type="ftr" sz="quarter" idx="11"/>
            <p:custDataLst>
              <p:tags r:id="rId12"/>
            </p:custDataLst>
          </p:nvPr>
        </p:nvSpPr>
        <p:spPr>
          <a:xfrm>
            <a:off x="4038600" y="6356350"/>
            <a:ext cx="4114800" cy="365125"/>
          </a:xfrm>
        </p:spPr>
        <p:txBody>
          <a:bodyPr/>
          <a:lstStyle/>
          <a:p>
            <a:r>
              <a:rPr lang="en-US"/>
              <a:t>Courtesy: Pieter Abbeel</a:t>
            </a:r>
            <a:endParaRPr lang="en-US" dirty="0"/>
          </a:p>
        </p:txBody>
      </p:sp>
      <p:sp>
        <p:nvSpPr>
          <p:cNvPr id="5" name="TextBox 4">
            <a:extLst>
              <a:ext uri="{FF2B5EF4-FFF2-40B4-BE49-F238E27FC236}">
                <a16:creationId xmlns:a16="http://schemas.microsoft.com/office/drawing/2014/main" id="{127C1F61-C0CE-4BC0-4956-329347460308}"/>
              </a:ext>
            </a:extLst>
          </p:cNvPr>
          <p:cNvSpPr txBox="1"/>
          <p:nvPr>
            <p:custDataLst>
              <p:tags r:id="rId13"/>
            </p:custDataLst>
          </p:nvPr>
        </p:nvSpPr>
        <p:spPr>
          <a:xfrm>
            <a:off x="8991600" y="2971801"/>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Think rationally</a:t>
            </a:r>
          </a:p>
        </p:txBody>
      </p:sp>
      <p:pic>
        <p:nvPicPr>
          <p:cNvPr id="6" name="Picture 5">
            <a:extLst>
              <a:ext uri="{FF2B5EF4-FFF2-40B4-BE49-F238E27FC236}">
                <a16:creationId xmlns:a16="http://schemas.microsoft.com/office/drawing/2014/main" id="{30A30283-3D1A-0473-A20E-CED07225726E}"/>
              </a:ext>
            </a:extLst>
          </p:cNvPr>
          <p:cNvPicPr>
            <a:picLocks noChangeAspect="1" noChangeArrowheads="1"/>
          </p:cNvPicPr>
          <p:nvPr>
            <p:custDataLst>
              <p:tags r:id="rId14"/>
            </p:custDataLst>
          </p:nvPr>
        </p:nvPicPr>
        <p:blipFill rotWithShape="1">
          <a:blip r:embed="rId18" cstate="print">
            <a:extLst>
              <a:ext uri="{28A0092B-C50C-407E-A947-70E740481C1C}">
                <a14:useLocalDpi xmlns:a14="http://schemas.microsoft.com/office/drawing/2010/main" val="0"/>
              </a:ext>
            </a:extLst>
          </a:blip>
          <a:srcRect l="46609"/>
          <a:stretch/>
        </p:blipFill>
        <p:spPr bwMode="auto">
          <a:xfrm>
            <a:off x="5954595" y="2207052"/>
            <a:ext cx="2893072" cy="4064000"/>
          </a:xfrm>
          <a:prstGeom prst="rect">
            <a:avLst/>
          </a:prstGeom>
          <a:noFill/>
        </p:spPr>
      </p:pic>
      <p:sp>
        <p:nvSpPr>
          <p:cNvPr id="11" name="Rectangle 10">
            <a:extLst>
              <a:ext uri="{FF2B5EF4-FFF2-40B4-BE49-F238E27FC236}">
                <a16:creationId xmlns:a16="http://schemas.microsoft.com/office/drawing/2014/main" id="{6A5D2450-E5B7-E291-FB86-6424338EE8A9}"/>
              </a:ext>
            </a:extLst>
          </p:cNvPr>
          <p:cNvSpPr/>
          <p:nvPr>
            <p:custDataLst>
              <p:tags r:id="rId15"/>
            </p:custDataLst>
          </p:nvPr>
        </p:nvSpPr>
        <p:spPr>
          <a:xfrm>
            <a:off x="5954595" y="4236304"/>
            <a:ext cx="5588000" cy="2045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ustDataLst>
      <p:tags r:id="rId1"/>
    </p:custDataLst>
    <p:extLst>
      <p:ext uri="{BB962C8B-B14F-4D97-AF65-F5344CB8AC3E}">
        <p14:creationId xmlns:p14="http://schemas.microsoft.com/office/powerpoint/2010/main" val="12620836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custDataLst>
              <p:tags r:id="rId2"/>
            </p:custDataLst>
          </p:nvPr>
        </p:nvSpPr>
        <p:spPr/>
        <p:txBody>
          <a:bodyPr/>
          <a:lstStyle/>
          <a:p>
            <a:pPr eaLnBrk="1" hangingPunct="1"/>
            <a:r>
              <a:rPr lang="en-US" dirty="0"/>
              <a:t>Possible Approaches</a:t>
            </a:r>
          </a:p>
        </p:txBody>
      </p:sp>
      <p:sp>
        <p:nvSpPr>
          <p:cNvPr id="11279" name="Text Box 16"/>
          <p:cNvSpPr txBox="1">
            <a:spLocks noChangeArrowheads="1"/>
          </p:cNvSpPr>
          <p:nvPr>
            <p:custDataLst>
              <p:tags r:id="rId3"/>
            </p:custDataLst>
          </p:nvPr>
        </p:nvSpPr>
        <p:spPr bwMode="auto">
          <a:xfrm>
            <a:off x="2870200" y="1397001"/>
            <a:ext cx="7391400" cy="584773"/>
          </a:xfrm>
          <a:prstGeom prst="rect">
            <a:avLst/>
          </a:prstGeom>
          <a:noFill/>
          <a:ln w="9525">
            <a:noFill/>
            <a:miter lim="800000"/>
            <a:headEnd/>
            <a:tailEnd/>
          </a:ln>
        </p:spPr>
        <p:txBody>
          <a:bodyPr lIns="91439" tIns="45719" rIns="91439" bIns="45719">
            <a:spAutoFit/>
          </a:bodyPr>
          <a:lstStyle/>
          <a:p>
            <a:pPr>
              <a:spcBef>
                <a:spcPct val="50000"/>
              </a:spcBef>
            </a:pPr>
            <a:r>
              <a:rPr lang="en-US" sz="3200" dirty="0">
                <a:latin typeface="Calibri" pitchFamily="34" charset="0"/>
              </a:rPr>
              <a:t>The science of making machines that:</a:t>
            </a:r>
          </a:p>
        </p:txBody>
      </p:sp>
      <p:sp>
        <p:nvSpPr>
          <p:cNvPr id="7" name="TextBox 6"/>
          <p:cNvSpPr txBox="1"/>
          <p:nvPr>
            <p:custDataLst>
              <p:tags r:id="rId4"/>
            </p:custDataLst>
          </p:nvPr>
        </p:nvSpPr>
        <p:spPr>
          <a:xfrm>
            <a:off x="406400" y="2819401"/>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Think like people</a:t>
            </a:r>
          </a:p>
        </p:txBody>
      </p:sp>
      <p:sp>
        <p:nvSpPr>
          <p:cNvPr id="8" name="TextBox 7"/>
          <p:cNvSpPr txBox="1"/>
          <p:nvPr>
            <p:custDataLst>
              <p:tags r:id="rId5"/>
            </p:custDataLst>
          </p:nvPr>
        </p:nvSpPr>
        <p:spPr>
          <a:xfrm>
            <a:off x="406400" y="4866958"/>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Act like people</a:t>
            </a:r>
          </a:p>
        </p:txBody>
      </p:sp>
      <p:sp>
        <p:nvSpPr>
          <p:cNvPr id="9" name="TextBox 8"/>
          <p:cNvSpPr txBox="1"/>
          <p:nvPr>
            <p:custDataLst>
              <p:tags r:id="rId6"/>
            </p:custDataLst>
          </p:nvPr>
        </p:nvSpPr>
        <p:spPr>
          <a:xfrm>
            <a:off x="8839200" y="2819401"/>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Think rationally</a:t>
            </a:r>
          </a:p>
        </p:txBody>
      </p:sp>
      <p:sp>
        <p:nvSpPr>
          <p:cNvPr id="10" name="TextBox 9"/>
          <p:cNvSpPr txBox="1"/>
          <p:nvPr>
            <p:custDataLst>
              <p:tags r:id="rId7"/>
            </p:custDataLst>
          </p:nvPr>
        </p:nvSpPr>
        <p:spPr>
          <a:xfrm>
            <a:off x="8839200" y="4866957"/>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Act rationally</a:t>
            </a:r>
          </a:p>
        </p:txBody>
      </p:sp>
      <p:pic>
        <p:nvPicPr>
          <p:cNvPr id="2" name="Picture 1"/>
          <p:cNvPicPr>
            <a:picLocks noChangeAspect="1" noChangeArrowheads="1"/>
          </p:cNvPicPr>
          <p:nvPr>
            <p:custDataLst>
              <p:tags r:id="rId8"/>
            </p:custDataLst>
          </p:nvPr>
        </p:nvPicPr>
        <p:blipFill>
          <a:blip r:embed="rId13" cstate="print">
            <a:extLst>
              <a:ext uri="{28A0092B-C50C-407E-A947-70E740481C1C}">
                <a14:useLocalDpi xmlns:a14="http://schemas.microsoft.com/office/drawing/2010/main" val="0"/>
              </a:ext>
            </a:extLst>
          </a:blip>
          <a:stretch>
            <a:fillRect/>
          </a:stretch>
        </p:blipFill>
        <p:spPr bwMode="auto">
          <a:xfrm>
            <a:off x="3352800" y="2209800"/>
            <a:ext cx="5418667" cy="4064000"/>
          </a:xfrm>
          <a:prstGeom prst="rect">
            <a:avLst/>
          </a:prstGeom>
          <a:noFill/>
        </p:spPr>
      </p:pic>
      <p:sp>
        <p:nvSpPr>
          <p:cNvPr id="14" name="Rectangle 13"/>
          <p:cNvSpPr/>
          <p:nvPr>
            <p:custDataLst>
              <p:tags r:id="rId9"/>
            </p:custDataLst>
          </p:nvPr>
        </p:nvSpPr>
        <p:spPr>
          <a:xfrm>
            <a:off x="6030795" y="4259997"/>
            <a:ext cx="5588000" cy="223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Footer Placeholder 1">
            <a:extLst>
              <a:ext uri="{FF2B5EF4-FFF2-40B4-BE49-F238E27FC236}">
                <a16:creationId xmlns:a16="http://schemas.microsoft.com/office/drawing/2014/main" id="{87178090-2595-7C5C-A47A-19C50535BD68}"/>
              </a:ext>
            </a:extLst>
          </p:cNvPr>
          <p:cNvSpPr>
            <a:spLocks noGrp="1"/>
          </p:cNvSpPr>
          <p:nvPr>
            <p:ph type="ftr" sz="quarter" idx="11"/>
            <p:custDataLst>
              <p:tags r:id="rId10"/>
            </p:custDataLst>
          </p:nvPr>
        </p:nvSpPr>
        <p:spPr>
          <a:xfrm>
            <a:off x="4038600" y="6356350"/>
            <a:ext cx="4114800" cy="365125"/>
          </a:xfrm>
        </p:spPr>
        <p:txBody>
          <a:bodyPr/>
          <a:lstStyle/>
          <a:p>
            <a:r>
              <a:rPr lang="en-US"/>
              <a:t>Courtesy: Pieter Abbeel</a:t>
            </a:r>
            <a:endParaRPr lang="en-US" dirty="0"/>
          </a:p>
        </p:txBody>
      </p:sp>
    </p:spTree>
    <p:custDataLst>
      <p:tags r:id="rId1"/>
    </p:custDataLst>
    <p:extLst>
      <p:ext uri="{BB962C8B-B14F-4D97-AF65-F5344CB8AC3E}">
        <p14:creationId xmlns:p14="http://schemas.microsoft.com/office/powerpoint/2010/main" val="26372087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custDataLst>
              <p:tags r:id="rId2"/>
            </p:custDataLst>
          </p:nvPr>
        </p:nvSpPr>
        <p:spPr/>
        <p:txBody>
          <a:bodyPr/>
          <a:lstStyle/>
          <a:p>
            <a:pPr eaLnBrk="1" hangingPunct="1"/>
            <a:r>
              <a:rPr lang="en-US" dirty="0"/>
              <a:t>Possible Approaches</a:t>
            </a:r>
          </a:p>
        </p:txBody>
      </p:sp>
      <p:sp>
        <p:nvSpPr>
          <p:cNvPr id="11279" name="Text Box 16"/>
          <p:cNvSpPr txBox="1">
            <a:spLocks noChangeArrowheads="1"/>
          </p:cNvSpPr>
          <p:nvPr>
            <p:custDataLst>
              <p:tags r:id="rId3"/>
            </p:custDataLst>
          </p:nvPr>
        </p:nvSpPr>
        <p:spPr bwMode="auto">
          <a:xfrm>
            <a:off x="2870200" y="1397001"/>
            <a:ext cx="7391400" cy="584773"/>
          </a:xfrm>
          <a:prstGeom prst="rect">
            <a:avLst/>
          </a:prstGeom>
          <a:noFill/>
          <a:ln w="9525">
            <a:noFill/>
            <a:miter lim="800000"/>
            <a:headEnd/>
            <a:tailEnd/>
          </a:ln>
        </p:spPr>
        <p:txBody>
          <a:bodyPr lIns="91439" tIns="45719" rIns="91439" bIns="45719">
            <a:spAutoFit/>
          </a:bodyPr>
          <a:lstStyle/>
          <a:p>
            <a:pPr>
              <a:spcBef>
                <a:spcPct val="50000"/>
              </a:spcBef>
            </a:pPr>
            <a:r>
              <a:rPr lang="en-US" sz="3200" dirty="0">
                <a:latin typeface="Calibri" pitchFamily="34" charset="0"/>
              </a:rPr>
              <a:t>The science of making machines that:</a:t>
            </a:r>
          </a:p>
        </p:txBody>
      </p:sp>
      <p:sp>
        <p:nvSpPr>
          <p:cNvPr id="7" name="TextBox 6"/>
          <p:cNvSpPr txBox="1"/>
          <p:nvPr>
            <p:custDataLst>
              <p:tags r:id="rId4"/>
            </p:custDataLst>
          </p:nvPr>
        </p:nvSpPr>
        <p:spPr>
          <a:xfrm>
            <a:off x="406400" y="2819401"/>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Think like people</a:t>
            </a:r>
          </a:p>
        </p:txBody>
      </p:sp>
      <p:sp>
        <p:nvSpPr>
          <p:cNvPr id="8" name="TextBox 7"/>
          <p:cNvSpPr txBox="1"/>
          <p:nvPr>
            <p:custDataLst>
              <p:tags r:id="rId5"/>
            </p:custDataLst>
          </p:nvPr>
        </p:nvSpPr>
        <p:spPr>
          <a:xfrm>
            <a:off x="406400" y="4866958"/>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Act like people</a:t>
            </a:r>
          </a:p>
        </p:txBody>
      </p:sp>
      <p:sp>
        <p:nvSpPr>
          <p:cNvPr id="9" name="TextBox 8"/>
          <p:cNvSpPr txBox="1"/>
          <p:nvPr>
            <p:custDataLst>
              <p:tags r:id="rId6"/>
            </p:custDataLst>
          </p:nvPr>
        </p:nvSpPr>
        <p:spPr>
          <a:xfrm>
            <a:off x="8839200" y="2819401"/>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Think rationally</a:t>
            </a:r>
          </a:p>
        </p:txBody>
      </p:sp>
      <p:sp>
        <p:nvSpPr>
          <p:cNvPr id="10" name="TextBox 9"/>
          <p:cNvSpPr txBox="1"/>
          <p:nvPr>
            <p:custDataLst>
              <p:tags r:id="rId7"/>
            </p:custDataLst>
          </p:nvPr>
        </p:nvSpPr>
        <p:spPr>
          <a:xfrm>
            <a:off x="8839200" y="4866957"/>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Act rationally</a:t>
            </a:r>
          </a:p>
        </p:txBody>
      </p:sp>
      <p:pic>
        <p:nvPicPr>
          <p:cNvPr id="2" name="Picture 1"/>
          <p:cNvPicPr>
            <a:picLocks noChangeAspect="1" noChangeArrowheads="1"/>
          </p:cNvPicPr>
          <p:nvPr>
            <p:custDataLst>
              <p:tags r:id="rId8"/>
            </p:custDataLst>
          </p:nvPr>
        </p:nvPicPr>
        <p:blipFill>
          <a:blip r:embed="rId12" cstate="print">
            <a:extLst>
              <a:ext uri="{28A0092B-C50C-407E-A947-70E740481C1C}">
                <a14:useLocalDpi xmlns:a14="http://schemas.microsoft.com/office/drawing/2010/main" val="0"/>
              </a:ext>
            </a:extLst>
          </a:blip>
          <a:stretch>
            <a:fillRect/>
          </a:stretch>
        </p:blipFill>
        <p:spPr bwMode="auto">
          <a:xfrm>
            <a:off x="3352800" y="2209800"/>
            <a:ext cx="5418667" cy="4064000"/>
          </a:xfrm>
          <a:prstGeom prst="rect">
            <a:avLst/>
          </a:prstGeom>
          <a:noFill/>
        </p:spPr>
      </p:pic>
      <p:sp>
        <p:nvSpPr>
          <p:cNvPr id="3" name="Footer Placeholder 1">
            <a:extLst>
              <a:ext uri="{FF2B5EF4-FFF2-40B4-BE49-F238E27FC236}">
                <a16:creationId xmlns:a16="http://schemas.microsoft.com/office/drawing/2014/main" id="{87178090-2595-7C5C-A47A-19C50535BD68}"/>
              </a:ext>
            </a:extLst>
          </p:cNvPr>
          <p:cNvSpPr>
            <a:spLocks noGrp="1"/>
          </p:cNvSpPr>
          <p:nvPr>
            <p:ph type="ftr" sz="quarter" idx="11"/>
            <p:custDataLst>
              <p:tags r:id="rId9"/>
            </p:custDataLst>
          </p:nvPr>
        </p:nvSpPr>
        <p:spPr>
          <a:xfrm>
            <a:off x="4038600" y="6356350"/>
            <a:ext cx="4114800" cy="365125"/>
          </a:xfrm>
        </p:spPr>
        <p:txBody>
          <a:bodyPr/>
          <a:lstStyle/>
          <a:p>
            <a:r>
              <a:rPr lang="en-US"/>
              <a:t>Courtesy: Pieter Abbeel</a:t>
            </a:r>
            <a:endParaRPr lang="en-US" dirty="0"/>
          </a:p>
        </p:txBody>
      </p:sp>
    </p:spTree>
    <p:custDataLst>
      <p:tags r:id="rId1"/>
    </p:custDataLst>
    <p:extLst>
      <p:ext uri="{BB962C8B-B14F-4D97-AF65-F5344CB8AC3E}">
        <p14:creationId xmlns:p14="http://schemas.microsoft.com/office/powerpoint/2010/main" val="12083392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4"/>
          <p:cNvSpPr>
            <a:spLocks noGrp="1" noChangeArrowheads="1"/>
          </p:cNvSpPr>
          <p:nvPr>
            <p:ph type="title"/>
            <p:custDataLst>
              <p:tags r:id="rId2"/>
            </p:custDataLst>
          </p:nvPr>
        </p:nvSpPr>
        <p:spPr/>
        <p:txBody>
          <a:bodyPr vert="horz" lIns="91440" tIns="45720" rIns="132077" bIns="45720" rtlCol="0" anchor="ctr">
            <a:normAutofit/>
          </a:bodyPr>
          <a:lstStyle/>
          <a:p>
            <a:r>
              <a:rPr lang="en-US" dirty="0"/>
              <a:t>Rational Decisions</a:t>
            </a:r>
          </a:p>
        </p:txBody>
      </p:sp>
      <p:sp>
        <p:nvSpPr>
          <p:cNvPr id="12292" name="Rectangle 5"/>
          <p:cNvSpPr>
            <a:spLocks/>
          </p:cNvSpPr>
          <p:nvPr>
            <p:custDataLst>
              <p:tags r:id="rId3"/>
            </p:custDataLst>
          </p:nvPr>
        </p:nvSpPr>
        <p:spPr bwMode="auto">
          <a:xfrm>
            <a:off x="838200" y="1904999"/>
            <a:ext cx="9144000" cy="2578100"/>
          </a:xfrm>
          <a:prstGeom prst="rect">
            <a:avLst/>
          </a:prstGeom>
          <a:noFill/>
          <a:ln w="12700">
            <a:noFill/>
            <a:miter lim="800000"/>
            <a:headEnd/>
            <a:tailEnd/>
          </a:ln>
        </p:spPr>
        <p:txBody>
          <a:bodyPr lIns="0" tIns="0" rIns="40639" bIns="0"/>
          <a:lstStyle/>
          <a:p>
            <a:pPr marL="39686">
              <a:spcBef>
                <a:spcPts val="1000"/>
              </a:spcBef>
            </a:pPr>
            <a:r>
              <a:rPr lang="en-US" sz="2800" dirty="0">
                <a:latin typeface="Calibri" pitchFamily="34" charset="0"/>
                <a:cs typeface="Arial" charset="0"/>
              </a:rPr>
              <a:t>  We’ll use the term </a:t>
            </a:r>
            <a:r>
              <a:rPr lang="en-US" sz="2800" b="1" dirty="0">
                <a:latin typeface="Calibri" pitchFamily="34" charset="0"/>
                <a:cs typeface="Arial" charset="0"/>
              </a:rPr>
              <a:t>rational</a:t>
            </a:r>
            <a:r>
              <a:rPr lang="en-US" sz="2800" dirty="0">
                <a:latin typeface="Calibri" pitchFamily="34" charset="0"/>
                <a:cs typeface="Arial" charset="0"/>
              </a:rPr>
              <a:t> in a very specific, technical way:</a:t>
            </a:r>
          </a:p>
          <a:p>
            <a:pPr marL="496864" lvl="1">
              <a:spcBef>
                <a:spcPts val="1000"/>
              </a:spcBef>
              <a:buSzPct val="125000"/>
              <a:buFont typeface="Wingdings" pitchFamily="2" charset="2"/>
              <a:buChar char="§"/>
            </a:pPr>
            <a:r>
              <a:rPr lang="en-US" sz="2800" dirty="0">
                <a:latin typeface="Calibri" pitchFamily="34" charset="0"/>
                <a:cs typeface="Arial" charset="0"/>
              </a:rPr>
              <a:t> Rational: maximally </a:t>
            </a:r>
            <a:r>
              <a:rPr lang="en-US" sz="2800" u="sng" dirty="0">
                <a:latin typeface="Calibri" pitchFamily="34" charset="0"/>
                <a:cs typeface="Arial" charset="0"/>
              </a:rPr>
              <a:t>achieving pre-defined goals</a:t>
            </a:r>
            <a:endParaRPr lang="en-US" sz="2800" i="1" u="sng" dirty="0">
              <a:latin typeface="Calibri" pitchFamily="34" charset="0"/>
              <a:cs typeface="Arial" charset="0"/>
            </a:endParaRPr>
          </a:p>
          <a:p>
            <a:pPr marL="496864" lvl="1">
              <a:spcBef>
                <a:spcPts val="1000"/>
              </a:spcBef>
              <a:buSzPct val="125000"/>
              <a:buFont typeface="Wingdings" pitchFamily="2" charset="2"/>
              <a:buChar char="§"/>
            </a:pPr>
            <a:r>
              <a:rPr lang="en-US" sz="2800" dirty="0">
                <a:latin typeface="Calibri" pitchFamily="34" charset="0"/>
                <a:cs typeface="Arial" charset="0"/>
              </a:rPr>
              <a:t> Rationality</a:t>
            </a:r>
            <a:r>
              <a:rPr lang="en-US" sz="2800" b="1" dirty="0">
                <a:latin typeface="Calibri" pitchFamily="34" charset="0"/>
                <a:cs typeface="Arial" charset="0"/>
              </a:rPr>
              <a:t> </a:t>
            </a:r>
            <a:r>
              <a:rPr lang="en-US" sz="2800" dirty="0">
                <a:latin typeface="Calibri" pitchFamily="34" charset="0"/>
                <a:cs typeface="Arial" charset="0"/>
              </a:rPr>
              <a:t>only concerns what decisions are made </a:t>
            </a:r>
          </a:p>
          <a:p>
            <a:pPr marL="496864" lvl="1">
              <a:spcBef>
                <a:spcPts val="1000"/>
              </a:spcBef>
              <a:buSzPct val="125000"/>
            </a:pPr>
            <a:r>
              <a:rPr lang="en-US" sz="2800" dirty="0">
                <a:latin typeface="Calibri" pitchFamily="34" charset="0"/>
                <a:cs typeface="Arial" charset="0"/>
              </a:rPr>
              <a:t>   (not the thought process behind them)</a:t>
            </a:r>
          </a:p>
          <a:p>
            <a:pPr marL="496864" lvl="1">
              <a:spcBef>
                <a:spcPts val="1000"/>
              </a:spcBef>
              <a:buSzPct val="125000"/>
              <a:buFont typeface="Wingdings" pitchFamily="2" charset="2"/>
              <a:buChar char="§"/>
            </a:pPr>
            <a:r>
              <a:rPr lang="en-US" sz="2800" dirty="0">
                <a:latin typeface="Calibri" pitchFamily="34" charset="0"/>
                <a:cs typeface="Arial" charset="0"/>
              </a:rPr>
              <a:t> Goals are expressed in terms of the </a:t>
            </a:r>
            <a:r>
              <a:rPr lang="en-US" sz="2800" b="1" dirty="0">
                <a:latin typeface="Calibri" pitchFamily="34" charset="0"/>
                <a:cs typeface="Arial" charset="0"/>
              </a:rPr>
              <a:t>utility</a:t>
            </a:r>
            <a:r>
              <a:rPr lang="en-US" sz="2800" dirty="0">
                <a:latin typeface="Calibri" pitchFamily="34" charset="0"/>
                <a:cs typeface="Arial" charset="0"/>
              </a:rPr>
              <a:t> of outcomes</a:t>
            </a:r>
          </a:p>
          <a:p>
            <a:pPr marL="496864" lvl="1">
              <a:spcBef>
                <a:spcPts val="1000"/>
              </a:spcBef>
              <a:buClr>
                <a:srgbClr val="1212D2"/>
              </a:buClr>
              <a:buSzPct val="125000"/>
              <a:buFont typeface="Wingdings" pitchFamily="2" charset="2"/>
              <a:buChar char="§"/>
            </a:pPr>
            <a:r>
              <a:rPr lang="en-US" sz="2800" dirty="0">
                <a:solidFill>
                  <a:srgbClr val="1212D2"/>
                </a:solidFill>
                <a:latin typeface="Calibri" pitchFamily="34" charset="0"/>
                <a:cs typeface="Arial" charset="0"/>
              </a:rPr>
              <a:t> Being rational means </a:t>
            </a:r>
            <a:r>
              <a:rPr lang="en-US" sz="2800" b="1" dirty="0">
                <a:solidFill>
                  <a:srgbClr val="1212D2"/>
                </a:solidFill>
                <a:latin typeface="Calibri" pitchFamily="34" charset="0"/>
                <a:cs typeface="Arial" charset="0"/>
              </a:rPr>
              <a:t>maximizing your expected utility</a:t>
            </a:r>
          </a:p>
        </p:txBody>
      </p:sp>
      <p:sp>
        <p:nvSpPr>
          <p:cNvPr id="2" name="Footer Placeholder 1">
            <a:extLst>
              <a:ext uri="{FF2B5EF4-FFF2-40B4-BE49-F238E27FC236}">
                <a16:creationId xmlns:a16="http://schemas.microsoft.com/office/drawing/2014/main" id="{1EF0B456-8B48-DAD0-9F57-10DB3A2C7089}"/>
              </a:ext>
            </a:extLst>
          </p:cNvPr>
          <p:cNvSpPr>
            <a:spLocks noGrp="1"/>
          </p:cNvSpPr>
          <p:nvPr>
            <p:ph type="ftr" sz="quarter" idx="11"/>
            <p:custDataLst>
              <p:tags r:id="rId4"/>
            </p:custDataLst>
          </p:nvPr>
        </p:nvSpPr>
        <p:spPr>
          <a:xfrm>
            <a:off x="4038600" y="6356350"/>
            <a:ext cx="4114800" cy="365125"/>
          </a:xfrm>
        </p:spPr>
        <p:txBody>
          <a:bodyPr/>
          <a:lstStyle/>
          <a:p>
            <a:r>
              <a:rPr lang="en-US"/>
              <a:t>Courtesy: Pieter Abbeel</a:t>
            </a:r>
            <a:endParaRPr lang="en-US" dirty="0"/>
          </a:p>
        </p:txBody>
      </p:sp>
    </p:spTree>
    <p:custDataLst>
      <p:tags r:id="rId1"/>
    </p:custDataLst>
    <p:extLst>
      <p:ext uri="{BB962C8B-B14F-4D97-AF65-F5344CB8AC3E}">
        <p14:creationId xmlns:p14="http://schemas.microsoft.com/office/powerpoint/2010/main" val="3174914450"/>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838A410-A320-4F3C-9C5F-D90EF3C9D30C}"/>
              </a:ext>
            </a:extLst>
          </p:cNvPr>
          <p:cNvSpPr/>
          <p:nvPr>
            <p:custDataLst>
              <p:tags r:id="rId2"/>
            </p:custDataLst>
          </p:nvPr>
        </p:nvSpPr>
        <p:spPr>
          <a:xfrm>
            <a:off x="0" y="990600"/>
            <a:ext cx="121920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EACC356-FC61-40D6-8C5C-6E4C98098020}"/>
              </a:ext>
            </a:extLst>
          </p:cNvPr>
          <p:cNvSpPr txBox="1"/>
          <p:nvPr>
            <p:custDataLst>
              <p:tags r:id="rId3"/>
            </p:custDataLst>
          </p:nvPr>
        </p:nvSpPr>
        <p:spPr>
          <a:xfrm>
            <a:off x="3276600" y="685800"/>
            <a:ext cx="5943600" cy="1938992"/>
          </a:xfrm>
          <a:prstGeom prst="rect">
            <a:avLst/>
          </a:prstGeom>
          <a:noFill/>
        </p:spPr>
        <p:txBody>
          <a:bodyPr wrap="square" rtlCol="0">
            <a:spAutoFit/>
          </a:bodyPr>
          <a:lstStyle/>
          <a:p>
            <a:pPr algn="ctr"/>
            <a:r>
              <a:rPr lang="en-US" sz="6000" dirty="0">
                <a:latin typeface="Calibri" panose="020F0502020204030204" pitchFamily="34" charset="0"/>
              </a:rPr>
              <a:t>Maximize Your Expected Utility</a:t>
            </a:r>
          </a:p>
        </p:txBody>
      </p:sp>
    </p:spTree>
    <p:custDataLst>
      <p:tags r:id="rId1"/>
    </p:custDataLst>
    <p:extLst>
      <p:ext uri="{BB962C8B-B14F-4D97-AF65-F5344CB8AC3E}">
        <p14:creationId xmlns:p14="http://schemas.microsoft.com/office/powerpoint/2010/main" val="42014740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A26E89-F880-4A51-BB7D-62DEA959A6E6}"/>
              </a:ext>
            </a:extLst>
          </p:cNvPr>
          <p:cNvPicPr>
            <a:picLocks noChangeAspect="1" noChangeArrowheads="1"/>
          </p:cNvPicPr>
          <p:nvPr>
            <p:custDataLst>
              <p:tags r:id="rId2"/>
            </p:custDataLst>
          </p:nvPr>
        </p:nvPicPr>
        <p:blipFill>
          <a:blip r:embed="rId6" cstate="print"/>
          <a:srcRect/>
          <a:stretch>
            <a:fillRect/>
          </a:stretch>
        </p:blipFill>
        <p:spPr bwMode="auto">
          <a:xfrm>
            <a:off x="3810000" y="2680705"/>
            <a:ext cx="4876800" cy="3186695"/>
          </a:xfrm>
          <a:prstGeom prst="rect">
            <a:avLst/>
          </a:prstGeom>
          <a:noFill/>
          <a:ln w="9525">
            <a:noFill/>
            <a:miter lim="800000"/>
            <a:headEnd/>
            <a:tailEnd/>
          </a:ln>
          <a:effectLst/>
        </p:spPr>
      </p:pic>
      <p:sp>
        <p:nvSpPr>
          <p:cNvPr id="3" name="Rectangle 2">
            <a:extLst>
              <a:ext uri="{FF2B5EF4-FFF2-40B4-BE49-F238E27FC236}">
                <a16:creationId xmlns:a16="http://schemas.microsoft.com/office/drawing/2014/main" id="{C838A410-A320-4F3C-9C5F-D90EF3C9D30C}"/>
              </a:ext>
            </a:extLst>
          </p:cNvPr>
          <p:cNvSpPr/>
          <p:nvPr>
            <p:custDataLst>
              <p:tags r:id="rId3"/>
            </p:custDataLst>
          </p:nvPr>
        </p:nvSpPr>
        <p:spPr>
          <a:xfrm>
            <a:off x="0" y="990600"/>
            <a:ext cx="121920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EACC356-FC61-40D6-8C5C-6E4C98098020}"/>
              </a:ext>
            </a:extLst>
          </p:cNvPr>
          <p:cNvSpPr txBox="1"/>
          <p:nvPr>
            <p:custDataLst>
              <p:tags r:id="rId4"/>
            </p:custDataLst>
          </p:nvPr>
        </p:nvSpPr>
        <p:spPr>
          <a:xfrm>
            <a:off x="3276600" y="685800"/>
            <a:ext cx="5943600" cy="1938992"/>
          </a:xfrm>
          <a:prstGeom prst="rect">
            <a:avLst/>
          </a:prstGeom>
          <a:noFill/>
        </p:spPr>
        <p:txBody>
          <a:bodyPr wrap="square" rtlCol="0">
            <a:spAutoFit/>
          </a:bodyPr>
          <a:lstStyle/>
          <a:p>
            <a:pPr algn="ctr"/>
            <a:r>
              <a:rPr lang="en-US" sz="6000" dirty="0">
                <a:latin typeface="Calibri" panose="020F0502020204030204" pitchFamily="34" charset="0"/>
              </a:rPr>
              <a:t>Maximize Your Expected Utility</a:t>
            </a:r>
          </a:p>
        </p:txBody>
      </p:sp>
    </p:spTree>
    <p:custDataLst>
      <p:tags r:id="rId1"/>
    </p:custDataLst>
    <p:extLst>
      <p:ext uri="{BB962C8B-B14F-4D97-AF65-F5344CB8AC3E}">
        <p14:creationId xmlns:p14="http://schemas.microsoft.com/office/powerpoint/2010/main" val="42204057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3794" name="Group 3">
            <a:extLst>
              <a:ext uri="{FF2B5EF4-FFF2-40B4-BE49-F238E27FC236}">
                <a16:creationId xmlns:a16="http://schemas.microsoft.com/office/drawing/2014/main" id="{3569E8A6-D57C-D945-9B2B-1D494A278D6B}"/>
              </a:ext>
            </a:extLst>
          </p:cNvPr>
          <p:cNvGrpSpPr>
            <a:grpSpLocks/>
          </p:cNvGrpSpPr>
          <p:nvPr/>
        </p:nvGrpSpPr>
        <p:grpSpPr bwMode="auto">
          <a:xfrm>
            <a:off x="3048000" y="1524000"/>
            <a:ext cx="4673600" cy="4343400"/>
            <a:chOff x="960" y="960"/>
            <a:chExt cx="2944" cy="2736"/>
          </a:xfrm>
        </p:grpSpPr>
        <p:grpSp>
          <p:nvGrpSpPr>
            <p:cNvPr id="33795" name="Group 4">
              <a:extLst>
                <a:ext uri="{FF2B5EF4-FFF2-40B4-BE49-F238E27FC236}">
                  <a16:creationId xmlns:a16="http://schemas.microsoft.com/office/drawing/2014/main" id="{CB4FF1AC-7D24-6444-8B51-043607C829A4}"/>
                </a:ext>
              </a:extLst>
            </p:cNvPr>
            <p:cNvGrpSpPr>
              <a:grpSpLocks/>
            </p:cNvGrpSpPr>
            <p:nvPr/>
          </p:nvGrpSpPr>
          <p:grpSpPr bwMode="auto">
            <a:xfrm>
              <a:off x="1872" y="1680"/>
              <a:ext cx="2016" cy="2016"/>
              <a:chOff x="1296" y="1824"/>
              <a:chExt cx="2016" cy="2016"/>
            </a:xfrm>
          </p:grpSpPr>
          <p:sp>
            <p:nvSpPr>
              <p:cNvPr id="33800" name="Rectangle 5">
                <a:extLst>
                  <a:ext uri="{FF2B5EF4-FFF2-40B4-BE49-F238E27FC236}">
                    <a16:creationId xmlns:a16="http://schemas.microsoft.com/office/drawing/2014/main" id="{A7E2D87E-9586-5143-8EDC-36378E1D3675}"/>
                  </a:ext>
                </a:extLst>
              </p:cNvPr>
              <p:cNvSpPr>
                <a:spLocks noChangeArrowheads="1"/>
              </p:cNvSpPr>
              <p:nvPr/>
            </p:nvSpPr>
            <p:spPr bwMode="auto">
              <a:xfrm>
                <a:off x="1296" y="1824"/>
                <a:ext cx="1008" cy="1008"/>
              </a:xfrm>
              <a:prstGeom prst="rect">
                <a:avLst/>
              </a:prstGeom>
              <a:solidFill>
                <a:srgbClr val="99CCFF"/>
              </a:solidFill>
              <a:ln w="38100">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3801" name="Rectangle 6">
                <a:extLst>
                  <a:ext uri="{FF2B5EF4-FFF2-40B4-BE49-F238E27FC236}">
                    <a16:creationId xmlns:a16="http://schemas.microsoft.com/office/drawing/2014/main" id="{A186A4DE-6EA0-3A42-8E00-A7DD358F19A3}"/>
                  </a:ext>
                </a:extLst>
              </p:cNvPr>
              <p:cNvSpPr>
                <a:spLocks noChangeArrowheads="1"/>
              </p:cNvSpPr>
              <p:nvPr/>
            </p:nvSpPr>
            <p:spPr bwMode="auto">
              <a:xfrm>
                <a:off x="2304" y="1824"/>
                <a:ext cx="1008" cy="1008"/>
              </a:xfrm>
              <a:prstGeom prst="rect">
                <a:avLst/>
              </a:prstGeom>
              <a:solidFill>
                <a:srgbClr val="99CCFF"/>
              </a:solidFill>
              <a:ln w="38100">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3802" name="Rectangle 7">
                <a:extLst>
                  <a:ext uri="{FF2B5EF4-FFF2-40B4-BE49-F238E27FC236}">
                    <a16:creationId xmlns:a16="http://schemas.microsoft.com/office/drawing/2014/main" id="{0786A4E3-2D1B-B747-A88E-9ADDB36B791D}"/>
                  </a:ext>
                </a:extLst>
              </p:cNvPr>
              <p:cNvSpPr>
                <a:spLocks noChangeArrowheads="1"/>
              </p:cNvSpPr>
              <p:nvPr/>
            </p:nvSpPr>
            <p:spPr bwMode="auto">
              <a:xfrm>
                <a:off x="1296" y="2832"/>
                <a:ext cx="1008" cy="1008"/>
              </a:xfrm>
              <a:prstGeom prst="rect">
                <a:avLst/>
              </a:prstGeom>
              <a:solidFill>
                <a:srgbClr val="99CCFF"/>
              </a:solidFill>
              <a:ln w="38100">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3803" name="Rectangle 8">
                <a:extLst>
                  <a:ext uri="{FF2B5EF4-FFF2-40B4-BE49-F238E27FC236}">
                    <a16:creationId xmlns:a16="http://schemas.microsoft.com/office/drawing/2014/main" id="{A48CAFCB-B5B4-C249-A6AD-5AF2FCF4D3F2}"/>
                  </a:ext>
                </a:extLst>
              </p:cNvPr>
              <p:cNvSpPr>
                <a:spLocks noChangeArrowheads="1"/>
              </p:cNvSpPr>
              <p:nvPr/>
            </p:nvSpPr>
            <p:spPr bwMode="auto">
              <a:xfrm>
                <a:off x="2304" y="2832"/>
                <a:ext cx="1008" cy="1008"/>
              </a:xfrm>
              <a:prstGeom prst="rect">
                <a:avLst/>
              </a:prstGeom>
              <a:solidFill>
                <a:srgbClr val="99CCFF"/>
              </a:solidFill>
              <a:ln w="38100">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796" name="Text Box 9">
              <a:extLst>
                <a:ext uri="{FF2B5EF4-FFF2-40B4-BE49-F238E27FC236}">
                  <a16:creationId xmlns:a16="http://schemas.microsoft.com/office/drawing/2014/main" id="{B814F13C-2EAC-DD43-AF2E-D15B0FCAE1BC}"/>
                </a:ext>
              </a:extLst>
            </p:cNvPr>
            <p:cNvSpPr txBox="1">
              <a:spLocks noChangeArrowheads="1"/>
            </p:cNvSpPr>
            <p:nvPr/>
          </p:nvSpPr>
          <p:spPr bwMode="auto">
            <a:xfrm>
              <a:off x="960" y="2016"/>
              <a:ext cx="811"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3600"/>
                <a:t>Think</a:t>
              </a:r>
            </a:p>
          </p:txBody>
        </p:sp>
        <p:sp>
          <p:nvSpPr>
            <p:cNvPr id="33797" name="Text Box 10">
              <a:extLst>
                <a:ext uri="{FF2B5EF4-FFF2-40B4-BE49-F238E27FC236}">
                  <a16:creationId xmlns:a16="http://schemas.microsoft.com/office/drawing/2014/main" id="{AE862A64-B271-E340-804F-E6B13B5D5C44}"/>
                </a:ext>
              </a:extLst>
            </p:cNvPr>
            <p:cNvSpPr txBox="1">
              <a:spLocks noChangeArrowheads="1"/>
            </p:cNvSpPr>
            <p:nvPr/>
          </p:nvSpPr>
          <p:spPr bwMode="auto">
            <a:xfrm>
              <a:off x="1152" y="2976"/>
              <a:ext cx="536"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3600"/>
                <a:t>Act</a:t>
              </a:r>
            </a:p>
          </p:txBody>
        </p:sp>
        <p:sp>
          <p:nvSpPr>
            <p:cNvPr id="33798" name="Text Box 11">
              <a:extLst>
                <a:ext uri="{FF2B5EF4-FFF2-40B4-BE49-F238E27FC236}">
                  <a16:creationId xmlns:a16="http://schemas.microsoft.com/office/drawing/2014/main" id="{B0418D7A-E729-0144-B995-91D5FA77D79B}"/>
                </a:ext>
              </a:extLst>
            </p:cNvPr>
            <p:cNvSpPr txBox="1">
              <a:spLocks noChangeArrowheads="1"/>
            </p:cNvSpPr>
            <p:nvPr/>
          </p:nvSpPr>
          <p:spPr bwMode="auto">
            <a:xfrm>
              <a:off x="1760" y="960"/>
              <a:ext cx="1120" cy="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3200"/>
                <a:t>Like humans</a:t>
              </a:r>
            </a:p>
          </p:txBody>
        </p:sp>
        <p:sp>
          <p:nvSpPr>
            <p:cNvPr id="33799" name="Text Box 12">
              <a:extLst>
                <a:ext uri="{FF2B5EF4-FFF2-40B4-BE49-F238E27FC236}">
                  <a16:creationId xmlns:a16="http://schemas.microsoft.com/office/drawing/2014/main" id="{32E9CD41-0BCD-644F-9782-B1787E7F2298}"/>
                </a:ext>
              </a:extLst>
            </p:cNvPr>
            <p:cNvSpPr txBox="1">
              <a:spLocks noChangeArrowheads="1"/>
            </p:cNvSpPr>
            <p:nvPr/>
          </p:nvSpPr>
          <p:spPr bwMode="auto">
            <a:xfrm>
              <a:off x="2784" y="1248"/>
              <a:ext cx="1120"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3200"/>
                <a:t>Well</a:t>
              </a:r>
            </a:p>
          </p:txBody>
        </p:sp>
      </p:grpSp>
      <p:sp>
        <p:nvSpPr>
          <p:cNvPr id="3" name="Title 2">
            <a:extLst>
              <a:ext uri="{FF2B5EF4-FFF2-40B4-BE49-F238E27FC236}">
                <a16:creationId xmlns:a16="http://schemas.microsoft.com/office/drawing/2014/main" id="{DB4D95AC-3B99-DDCF-A4DA-EAA0B694E5E9}"/>
              </a:ext>
            </a:extLst>
          </p:cNvPr>
          <p:cNvSpPr>
            <a:spLocks noGrp="1"/>
          </p:cNvSpPr>
          <p:nvPr>
            <p:ph type="title"/>
          </p:nvPr>
        </p:nvSpPr>
        <p:spPr/>
        <p:txBody>
          <a:bodyPr/>
          <a:lstStyle/>
          <a:p>
            <a:r>
              <a:rPr lang="en-US" dirty="0"/>
              <a:t>Possible Approaches</a:t>
            </a:r>
          </a:p>
        </p:txBody>
      </p:sp>
    </p:spTree>
    <p:custDataLst>
      <p:tags r:id="rId1"/>
    </p:custData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842" name="Group 3">
            <a:extLst>
              <a:ext uri="{FF2B5EF4-FFF2-40B4-BE49-F238E27FC236}">
                <a16:creationId xmlns:a16="http://schemas.microsoft.com/office/drawing/2014/main" id="{719085FB-877C-C64F-9979-4817B8E166AC}"/>
              </a:ext>
            </a:extLst>
          </p:cNvPr>
          <p:cNvGrpSpPr>
            <a:grpSpLocks/>
          </p:cNvGrpSpPr>
          <p:nvPr/>
        </p:nvGrpSpPr>
        <p:grpSpPr bwMode="auto">
          <a:xfrm>
            <a:off x="3048001" y="1524000"/>
            <a:ext cx="4673600" cy="4343400"/>
            <a:chOff x="960" y="960"/>
            <a:chExt cx="2944" cy="2736"/>
          </a:xfrm>
        </p:grpSpPr>
        <p:grpSp>
          <p:nvGrpSpPr>
            <p:cNvPr id="35843" name="Group 4">
              <a:extLst>
                <a:ext uri="{FF2B5EF4-FFF2-40B4-BE49-F238E27FC236}">
                  <a16:creationId xmlns:a16="http://schemas.microsoft.com/office/drawing/2014/main" id="{0AF52DC9-9994-2546-9CA4-49FB8E5867E6}"/>
                </a:ext>
              </a:extLst>
            </p:cNvPr>
            <p:cNvGrpSpPr>
              <a:grpSpLocks/>
            </p:cNvGrpSpPr>
            <p:nvPr/>
          </p:nvGrpSpPr>
          <p:grpSpPr bwMode="auto">
            <a:xfrm>
              <a:off x="1872" y="1680"/>
              <a:ext cx="2016" cy="2016"/>
              <a:chOff x="1296" y="1824"/>
              <a:chExt cx="2016" cy="2016"/>
            </a:xfrm>
          </p:grpSpPr>
          <p:sp>
            <p:nvSpPr>
              <p:cNvPr id="35852" name="Rectangle 5">
                <a:extLst>
                  <a:ext uri="{FF2B5EF4-FFF2-40B4-BE49-F238E27FC236}">
                    <a16:creationId xmlns:a16="http://schemas.microsoft.com/office/drawing/2014/main" id="{895D9447-665B-FE45-9E9B-5E594043AA80}"/>
                  </a:ext>
                </a:extLst>
              </p:cNvPr>
              <p:cNvSpPr>
                <a:spLocks noChangeArrowheads="1"/>
              </p:cNvSpPr>
              <p:nvPr/>
            </p:nvSpPr>
            <p:spPr bwMode="auto">
              <a:xfrm>
                <a:off x="1296" y="1824"/>
                <a:ext cx="1008" cy="1008"/>
              </a:xfrm>
              <a:prstGeom prst="rect">
                <a:avLst/>
              </a:prstGeom>
              <a:solidFill>
                <a:srgbClr val="99CCFF"/>
              </a:solidFill>
              <a:ln w="38100">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5853" name="Rectangle 6">
                <a:extLst>
                  <a:ext uri="{FF2B5EF4-FFF2-40B4-BE49-F238E27FC236}">
                    <a16:creationId xmlns:a16="http://schemas.microsoft.com/office/drawing/2014/main" id="{9C995A7A-BB19-5543-968B-9A197730D9CF}"/>
                  </a:ext>
                </a:extLst>
              </p:cNvPr>
              <p:cNvSpPr>
                <a:spLocks noChangeArrowheads="1"/>
              </p:cNvSpPr>
              <p:nvPr/>
            </p:nvSpPr>
            <p:spPr bwMode="auto">
              <a:xfrm>
                <a:off x="2304" y="1824"/>
                <a:ext cx="1008" cy="1008"/>
              </a:xfrm>
              <a:prstGeom prst="rect">
                <a:avLst/>
              </a:prstGeom>
              <a:solidFill>
                <a:srgbClr val="99CCFF"/>
              </a:solidFill>
              <a:ln w="38100">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5854" name="Rectangle 7">
                <a:extLst>
                  <a:ext uri="{FF2B5EF4-FFF2-40B4-BE49-F238E27FC236}">
                    <a16:creationId xmlns:a16="http://schemas.microsoft.com/office/drawing/2014/main" id="{DECC1175-5CEF-C143-BDBB-E7451103F35F}"/>
                  </a:ext>
                </a:extLst>
              </p:cNvPr>
              <p:cNvSpPr>
                <a:spLocks noChangeArrowheads="1"/>
              </p:cNvSpPr>
              <p:nvPr/>
            </p:nvSpPr>
            <p:spPr bwMode="auto">
              <a:xfrm>
                <a:off x="1296" y="2832"/>
                <a:ext cx="1008" cy="1008"/>
              </a:xfrm>
              <a:prstGeom prst="rect">
                <a:avLst/>
              </a:prstGeom>
              <a:solidFill>
                <a:srgbClr val="99CCFF"/>
              </a:solidFill>
              <a:ln w="38100">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5855" name="Rectangle 8">
                <a:extLst>
                  <a:ext uri="{FF2B5EF4-FFF2-40B4-BE49-F238E27FC236}">
                    <a16:creationId xmlns:a16="http://schemas.microsoft.com/office/drawing/2014/main" id="{6B0205EF-9C86-BD4B-AE8C-EB0B0AD66DDB}"/>
                  </a:ext>
                </a:extLst>
              </p:cNvPr>
              <p:cNvSpPr>
                <a:spLocks noChangeArrowheads="1"/>
              </p:cNvSpPr>
              <p:nvPr/>
            </p:nvSpPr>
            <p:spPr bwMode="auto">
              <a:xfrm>
                <a:off x="2304" y="2832"/>
                <a:ext cx="1008" cy="1008"/>
              </a:xfrm>
              <a:prstGeom prst="rect">
                <a:avLst/>
              </a:prstGeom>
              <a:solidFill>
                <a:srgbClr val="99CCFF"/>
              </a:solidFill>
              <a:ln w="38100">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5844" name="Text Box 9">
              <a:extLst>
                <a:ext uri="{FF2B5EF4-FFF2-40B4-BE49-F238E27FC236}">
                  <a16:creationId xmlns:a16="http://schemas.microsoft.com/office/drawing/2014/main" id="{8EE58054-C2E3-2A49-837C-945697D2C8D6}"/>
                </a:ext>
              </a:extLst>
            </p:cNvPr>
            <p:cNvSpPr txBox="1">
              <a:spLocks noChangeArrowheads="1"/>
            </p:cNvSpPr>
            <p:nvPr/>
          </p:nvSpPr>
          <p:spPr bwMode="auto">
            <a:xfrm>
              <a:off x="960" y="2016"/>
              <a:ext cx="811"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3600"/>
                <a:t>Think</a:t>
              </a:r>
            </a:p>
          </p:txBody>
        </p:sp>
        <p:sp>
          <p:nvSpPr>
            <p:cNvPr id="35845" name="Text Box 10">
              <a:extLst>
                <a:ext uri="{FF2B5EF4-FFF2-40B4-BE49-F238E27FC236}">
                  <a16:creationId xmlns:a16="http://schemas.microsoft.com/office/drawing/2014/main" id="{BC01C00D-B82B-994F-82EE-89E069367844}"/>
                </a:ext>
              </a:extLst>
            </p:cNvPr>
            <p:cNvSpPr txBox="1">
              <a:spLocks noChangeArrowheads="1"/>
            </p:cNvSpPr>
            <p:nvPr/>
          </p:nvSpPr>
          <p:spPr bwMode="auto">
            <a:xfrm>
              <a:off x="1152" y="2976"/>
              <a:ext cx="536"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3600"/>
                <a:t>Act</a:t>
              </a:r>
            </a:p>
          </p:txBody>
        </p:sp>
        <p:sp>
          <p:nvSpPr>
            <p:cNvPr id="35846" name="Text Box 11">
              <a:extLst>
                <a:ext uri="{FF2B5EF4-FFF2-40B4-BE49-F238E27FC236}">
                  <a16:creationId xmlns:a16="http://schemas.microsoft.com/office/drawing/2014/main" id="{49DEAF7D-2DC1-7749-A909-6E9E793A7D9C}"/>
                </a:ext>
              </a:extLst>
            </p:cNvPr>
            <p:cNvSpPr txBox="1">
              <a:spLocks noChangeArrowheads="1"/>
            </p:cNvSpPr>
            <p:nvPr/>
          </p:nvSpPr>
          <p:spPr bwMode="auto">
            <a:xfrm>
              <a:off x="1760" y="960"/>
              <a:ext cx="1120" cy="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3200"/>
                <a:t>Like humans</a:t>
              </a:r>
            </a:p>
          </p:txBody>
        </p:sp>
        <p:sp>
          <p:nvSpPr>
            <p:cNvPr id="35847" name="Text Box 12">
              <a:extLst>
                <a:ext uri="{FF2B5EF4-FFF2-40B4-BE49-F238E27FC236}">
                  <a16:creationId xmlns:a16="http://schemas.microsoft.com/office/drawing/2014/main" id="{3906D29A-73F3-5747-AA15-79C2A500045D}"/>
                </a:ext>
              </a:extLst>
            </p:cNvPr>
            <p:cNvSpPr txBox="1">
              <a:spLocks noChangeArrowheads="1"/>
            </p:cNvSpPr>
            <p:nvPr/>
          </p:nvSpPr>
          <p:spPr bwMode="auto">
            <a:xfrm>
              <a:off x="2784" y="1248"/>
              <a:ext cx="1120"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3200"/>
                <a:t>Well</a:t>
              </a:r>
            </a:p>
          </p:txBody>
        </p:sp>
        <p:sp>
          <p:nvSpPr>
            <p:cNvPr id="35848" name="Text Box 13">
              <a:extLst>
                <a:ext uri="{FF2B5EF4-FFF2-40B4-BE49-F238E27FC236}">
                  <a16:creationId xmlns:a16="http://schemas.microsoft.com/office/drawing/2014/main" id="{9C170455-A8A4-AD4B-8140-48F9BDE48FCF}"/>
                </a:ext>
              </a:extLst>
            </p:cNvPr>
            <p:cNvSpPr txBox="1">
              <a:spLocks noChangeArrowheads="1"/>
            </p:cNvSpPr>
            <p:nvPr/>
          </p:nvSpPr>
          <p:spPr bwMode="auto">
            <a:xfrm>
              <a:off x="2160" y="2016"/>
              <a:ext cx="47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GPS</a:t>
              </a:r>
            </a:p>
          </p:txBody>
        </p:sp>
        <p:sp>
          <p:nvSpPr>
            <p:cNvPr id="35849" name="Text Box 14">
              <a:extLst>
                <a:ext uri="{FF2B5EF4-FFF2-40B4-BE49-F238E27FC236}">
                  <a16:creationId xmlns:a16="http://schemas.microsoft.com/office/drawing/2014/main" id="{4E5390FC-CD18-CC49-A222-558365B63512}"/>
                </a:ext>
              </a:extLst>
            </p:cNvPr>
            <p:cNvSpPr txBox="1">
              <a:spLocks noChangeArrowheads="1"/>
            </p:cNvSpPr>
            <p:nvPr/>
          </p:nvSpPr>
          <p:spPr bwMode="auto">
            <a:xfrm>
              <a:off x="2160" y="3024"/>
              <a:ext cx="51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Eliza</a:t>
              </a:r>
            </a:p>
          </p:txBody>
        </p:sp>
        <p:sp>
          <p:nvSpPr>
            <p:cNvPr id="35850" name="Text Box 15">
              <a:extLst>
                <a:ext uri="{FF2B5EF4-FFF2-40B4-BE49-F238E27FC236}">
                  <a16:creationId xmlns:a16="http://schemas.microsoft.com/office/drawing/2014/main" id="{AEAA7767-91BE-4B49-8608-48ABEDC986AE}"/>
                </a:ext>
              </a:extLst>
            </p:cNvPr>
            <p:cNvSpPr txBox="1">
              <a:spLocks noChangeArrowheads="1"/>
            </p:cNvSpPr>
            <p:nvPr/>
          </p:nvSpPr>
          <p:spPr bwMode="auto">
            <a:xfrm>
              <a:off x="3021" y="1920"/>
              <a:ext cx="772"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a:t>Rational</a:t>
              </a:r>
            </a:p>
            <a:p>
              <a:pPr algn="ctr"/>
              <a:r>
                <a:rPr lang="en-US" altLang="en-US"/>
                <a:t>agents</a:t>
              </a:r>
            </a:p>
          </p:txBody>
        </p:sp>
        <p:sp>
          <p:nvSpPr>
            <p:cNvPr id="35851" name="Text Box 16">
              <a:extLst>
                <a:ext uri="{FF2B5EF4-FFF2-40B4-BE49-F238E27FC236}">
                  <a16:creationId xmlns:a16="http://schemas.microsoft.com/office/drawing/2014/main" id="{E4AE9BD4-061D-1842-A053-C66D76FD63DA}"/>
                </a:ext>
              </a:extLst>
            </p:cNvPr>
            <p:cNvSpPr txBox="1">
              <a:spLocks noChangeArrowheads="1"/>
            </p:cNvSpPr>
            <p:nvPr/>
          </p:nvSpPr>
          <p:spPr bwMode="auto">
            <a:xfrm>
              <a:off x="2949" y="2928"/>
              <a:ext cx="826"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a:t>Heuristic</a:t>
              </a:r>
            </a:p>
            <a:p>
              <a:pPr algn="ctr"/>
              <a:r>
                <a:rPr lang="en-US" altLang="en-US"/>
                <a:t>systems</a:t>
              </a:r>
            </a:p>
          </p:txBody>
        </p:sp>
      </p:grpSp>
      <p:sp>
        <p:nvSpPr>
          <p:cNvPr id="4" name="Title 2">
            <a:extLst>
              <a:ext uri="{FF2B5EF4-FFF2-40B4-BE49-F238E27FC236}">
                <a16:creationId xmlns:a16="http://schemas.microsoft.com/office/drawing/2014/main" id="{F076CCB2-2665-72ED-D44C-AFD7D4030E39}"/>
              </a:ext>
            </a:extLst>
          </p:cNvPr>
          <p:cNvSpPr>
            <a:spLocks noGrp="1"/>
          </p:cNvSpPr>
          <p:nvPr>
            <p:ph type="title"/>
          </p:nvPr>
        </p:nvSpPr>
        <p:spPr/>
        <p:txBody>
          <a:bodyPr/>
          <a:lstStyle/>
          <a:p>
            <a:r>
              <a:rPr lang="en-US" dirty="0"/>
              <a:t>Possible Approaches</a:t>
            </a:r>
          </a:p>
        </p:txBody>
      </p:sp>
      <p:sp>
        <p:nvSpPr>
          <p:cNvPr id="5" name="Footer Placeholder 3">
            <a:extLst>
              <a:ext uri="{FF2B5EF4-FFF2-40B4-BE49-F238E27FC236}">
                <a16:creationId xmlns:a16="http://schemas.microsoft.com/office/drawing/2014/main" id="{E1ED49FE-6ED5-EC8C-2798-CCB59FBD50F6}"/>
              </a:ext>
            </a:extLst>
          </p:cNvPr>
          <p:cNvSpPr>
            <a:spLocks noGrp="1"/>
          </p:cNvSpPr>
          <p:nvPr>
            <p:ph type="ftr" sz="quarter" idx="11"/>
          </p:nvPr>
        </p:nvSpPr>
        <p:spPr>
          <a:xfrm>
            <a:off x="4038600" y="6356350"/>
            <a:ext cx="4114800" cy="365125"/>
          </a:xfrm>
        </p:spPr>
        <p:txBody>
          <a:bodyPr/>
          <a:lstStyle/>
          <a:p>
            <a:r>
              <a:rPr lang="en-US"/>
              <a:t>Courtesy: Tim Finin</a:t>
            </a:r>
            <a:endParaRPr lang="en-US" dirty="0"/>
          </a:p>
        </p:txBody>
      </p:sp>
    </p:spTree>
    <p:custDataLst>
      <p:tags r:id="rId1"/>
    </p:custData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ntroducing Campuswire V2!. We've spent the past few months making… | by  Brian Aubrey Smith | Campuswire | Medium">
            <a:extLst>
              <a:ext uri="{FF2B5EF4-FFF2-40B4-BE49-F238E27FC236}">
                <a16:creationId xmlns:a16="http://schemas.microsoft.com/office/drawing/2014/main" id="{B873A9FF-9AED-1946-CC07-92E40300A3DC}"/>
              </a:ext>
            </a:extLst>
          </p:cNvPr>
          <p:cNvPicPr>
            <a:picLocks noChangeAspect="1" noChangeArrowheads="1"/>
          </p:cNvPicPr>
          <p:nvPr>
            <p:custDataLst>
              <p:tags r:id="rId2"/>
            </p:custDataLst>
          </p:nvPr>
        </p:nvPicPr>
        <p:blipFill>
          <a:blip r:embed="rId12">
            <a:extLst>
              <a:ext uri="{28A0092B-C50C-407E-A947-70E740481C1C}">
                <a14:useLocalDpi xmlns:a14="http://schemas.microsoft.com/office/drawing/2010/main" val="0"/>
              </a:ext>
            </a:extLst>
          </a:blip>
          <a:srcRect/>
          <a:stretch>
            <a:fillRect/>
          </a:stretch>
        </p:blipFill>
        <p:spPr bwMode="auto">
          <a:xfrm>
            <a:off x="1533525" y="4595498"/>
            <a:ext cx="4371975" cy="20368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E5B925C-EE11-EC4B-C628-F2CCA673E096}"/>
              </a:ext>
            </a:extLst>
          </p:cNvPr>
          <p:cNvSpPr>
            <a:spLocks noGrp="1"/>
          </p:cNvSpPr>
          <p:nvPr>
            <p:ph type="title"/>
            <p:custDataLst>
              <p:tags r:id="rId3"/>
            </p:custDataLst>
          </p:nvPr>
        </p:nvSpPr>
        <p:spPr/>
        <p:txBody>
          <a:bodyPr/>
          <a:lstStyle/>
          <a:p>
            <a:r>
              <a:rPr lang="en-US" dirty="0"/>
              <a:t>Course Website</a:t>
            </a:r>
          </a:p>
        </p:txBody>
      </p:sp>
      <p:sp>
        <p:nvSpPr>
          <p:cNvPr id="5" name="TextBox 4">
            <a:extLst>
              <a:ext uri="{FF2B5EF4-FFF2-40B4-BE49-F238E27FC236}">
                <a16:creationId xmlns:a16="http://schemas.microsoft.com/office/drawing/2014/main" id="{EE8F3157-BB61-29D2-5446-F4067061F1B5}"/>
              </a:ext>
            </a:extLst>
          </p:cNvPr>
          <p:cNvSpPr txBox="1"/>
          <p:nvPr>
            <p:custDataLst>
              <p:tags r:id="rId4"/>
            </p:custDataLst>
          </p:nvPr>
        </p:nvSpPr>
        <p:spPr>
          <a:xfrm>
            <a:off x="1609726" y="4438632"/>
            <a:ext cx="8534399" cy="461665"/>
          </a:xfrm>
          <a:prstGeom prst="rect">
            <a:avLst/>
          </a:prstGeom>
          <a:noFill/>
        </p:spPr>
        <p:txBody>
          <a:bodyPr wrap="square" rtlCol="0">
            <a:spAutoFit/>
          </a:bodyPr>
          <a:lstStyle/>
          <a:p>
            <a:pPr algn="ctr"/>
            <a:r>
              <a:rPr lang="en-US" sz="2400" b="1" dirty="0">
                <a:solidFill>
                  <a:schemeClr val="accent2"/>
                </a:solidFill>
              </a:rPr>
              <a:t>https://</a:t>
            </a:r>
            <a:r>
              <a:rPr lang="en-US" sz="2400" b="1" dirty="0" err="1">
                <a:solidFill>
                  <a:schemeClr val="accent2"/>
                </a:solidFill>
              </a:rPr>
              <a:t>campuswire.com</a:t>
            </a:r>
            <a:r>
              <a:rPr lang="en-US" sz="2400" b="1" dirty="0">
                <a:solidFill>
                  <a:schemeClr val="accent2"/>
                </a:solidFill>
              </a:rPr>
              <a:t>/p/GC3E869BC</a:t>
            </a:r>
          </a:p>
        </p:txBody>
      </p:sp>
      <p:cxnSp>
        <p:nvCxnSpPr>
          <p:cNvPr id="6" name="Straight Connector 5">
            <a:extLst>
              <a:ext uri="{FF2B5EF4-FFF2-40B4-BE49-F238E27FC236}">
                <a16:creationId xmlns:a16="http://schemas.microsoft.com/office/drawing/2014/main" id="{7BBFF2C1-83CB-2127-F0C0-6DC59954B58F}"/>
              </a:ext>
            </a:extLst>
          </p:cNvPr>
          <p:cNvCxnSpPr/>
          <p:nvPr>
            <p:custDataLst>
              <p:tags r:id="rId5"/>
            </p:custDataLst>
          </p:nvPr>
        </p:nvCxnSpPr>
        <p:spPr>
          <a:xfrm>
            <a:off x="2219325" y="3909697"/>
            <a:ext cx="7162800" cy="0"/>
          </a:xfrm>
          <a:prstGeom prst="line">
            <a:avLst/>
          </a:prstGeom>
          <a:ln w="762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5E6845D-217E-8670-DC3E-9FE18E24F53F}"/>
              </a:ext>
            </a:extLst>
          </p:cNvPr>
          <p:cNvSpPr txBox="1"/>
          <p:nvPr>
            <p:custDataLst>
              <p:tags r:id="rId6"/>
            </p:custDataLst>
          </p:nvPr>
        </p:nvSpPr>
        <p:spPr>
          <a:xfrm>
            <a:off x="1228725" y="2762232"/>
            <a:ext cx="9144000" cy="461665"/>
          </a:xfrm>
          <a:prstGeom prst="rect">
            <a:avLst/>
          </a:prstGeom>
          <a:noFill/>
        </p:spPr>
        <p:txBody>
          <a:bodyPr wrap="square" rtlCol="0">
            <a:spAutoFit/>
          </a:bodyPr>
          <a:lstStyle/>
          <a:p>
            <a:pPr algn="ctr"/>
            <a:r>
              <a:rPr lang="en-US" sz="2400" b="1" dirty="0">
                <a:solidFill>
                  <a:schemeClr val="accent2"/>
                </a:solidFill>
              </a:rPr>
              <a:t>https://umbc-cmsc471.github.io/spring2024/</a:t>
            </a:r>
          </a:p>
        </p:txBody>
      </p:sp>
      <p:sp>
        <p:nvSpPr>
          <p:cNvPr id="8" name="TextBox 7">
            <a:extLst>
              <a:ext uri="{FF2B5EF4-FFF2-40B4-BE49-F238E27FC236}">
                <a16:creationId xmlns:a16="http://schemas.microsoft.com/office/drawing/2014/main" id="{AA65931A-0D75-E0CA-65DE-1933D8AC5A20}"/>
              </a:ext>
            </a:extLst>
          </p:cNvPr>
          <p:cNvSpPr txBox="1"/>
          <p:nvPr>
            <p:custDataLst>
              <p:tags r:id="rId7"/>
            </p:custDataLst>
          </p:nvPr>
        </p:nvSpPr>
        <p:spPr>
          <a:xfrm>
            <a:off x="1533525" y="1471297"/>
            <a:ext cx="1981200" cy="1015663"/>
          </a:xfrm>
          <a:prstGeom prst="rect">
            <a:avLst/>
          </a:prstGeom>
          <a:noFill/>
        </p:spPr>
        <p:txBody>
          <a:bodyPr wrap="square" rtlCol="0">
            <a:spAutoFit/>
          </a:bodyPr>
          <a:lstStyle/>
          <a:p>
            <a:pPr algn="ctr"/>
            <a:r>
              <a:rPr lang="en-US" sz="6000" dirty="0">
                <a:latin typeface="Courier New" panose="02070309020205020404" pitchFamily="49" charset="0"/>
                <a:cs typeface="Courier New" panose="02070309020205020404" pitchFamily="49" charset="0"/>
              </a:rPr>
              <a:t>www</a:t>
            </a:r>
          </a:p>
        </p:txBody>
      </p:sp>
      <p:sp>
        <p:nvSpPr>
          <p:cNvPr id="9" name="TextBox 8">
            <a:extLst>
              <a:ext uri="{FF2B5EF4-FFF2-40B4-BE49-F238E27FC236}">
                <a16:creationId xmlns:a16="http://schemas.microsoft.com/office/drawing/2014/main" id="{E2F17453-F7D3-7E66-83B8-96FE4C82064C}"/>
              </a:ext>
            </a:extLst>
          </p:cNvPr>
          <p:cNvSpPr txBox="1"/>
          <p:nvPr>
            <p:custDataLst>
              <p:tags r:id="rId8"/>
            </p:custDataLst>
          </p:nvPr>
        </p:nvSpPr>
        <p:spPr>
          <a:xfrm>
            <a:off x="6471285" y="1467090"/>
            <a:ext cx="3364230" cy="1200329"/>
          </a:xfrm>
          <a:prstGeom prst="rect">
            <a:avLst/>
          </a:prstGeom>
          <a:noFill/>
        </p:spPr>
        <p:txBody>
          <a:bodyPr wrap="square" rtlCol="0">
            <a:spAutoFit/>
          </a:bodyPr>
          <a:lstStyle/>
          <a:p>
            <a:pPr algn="ctr"/>
            <a:r>
              <a:rPr lang="en-US" sz="2400" dirty="0"/>
              <a:t>Schedule, slides, assignments, readings, materials, syllabus here</a:t>
            </a:r>
          </a:p>
        </p:txBody>
      </p:sp>
      <p:sp>
        <p:nvSpPr>
          <p:cNvPr id="10" name="TextBox 9">
            <a:extLst>
              <a:ext uri="{FF2B5EF4-FFF2-40B4-BE49-F238E27FC236}">
                <a16:creationId xmlns:a16="http://schemas.microsoft.com/office/drawing/2014/main" id="{1F257E7C-DE9E-72ED-A462-5444E0B1E44F}"/>
              </a:ext>
            </a:extLst>
          </p:cNvPr>
          <p:cNvSpPr txBox="1"/>
          <p:nvPr>
            <p:custDataLst>
              <p:tags r:id="rId9"/>
            </p:custDataLst>
          </p:nvPr>
        </p:nvSpPr>
        <p:spPr>
          <a:xfrm>
            <a:off x="6653560" y="5029746"/>
            <a:ext cx="4004915" cy="1323439"/>
          </a:xfrm>
          <a:prstGeom prst="rect">
            <a:avLst/>
          </a:prstGeom>
          <a:noFill/>
        </p:spPr>
        <p:txBody>
          <a:bodyPr wrap="square" rtlCol="0">
            <a:spAutoFit/>
          </a:bodyPr>
          <a:lstStyle/>
          <a:p>
            <a:pPr marL="285750" indent="-285750">
              <a:buFont typeface="Arial" panose="020B0604020202020204" pitchFamily="34" charset="0"/>
              <a:buChar char="•"/>
            </a:pPr>
            <a:r>
              <a:rPr lang="en-US" sz="2000" b="1" dirty="0"/>
              <a:t>Course announcements, </a:t>
            </a:r>
            <a:r>
              <a:rPr lang="en-US" sz="2000" dirty="0"/>
              <a:t>Q&amp;A, discussion board here</a:t>
            </a:r>
          </a:p>
          <a:p>
            <a:pPr marL="285750" indent="-285750">
              <a:buFont typeface="Arial" panose="020B0604020202020204" pitchFamily="34" charset="0"/>
              <a:buChar char="•"/>
            </a:pPr>
            <a:r>
              <a:rPr lang="en-US" sz="2000" dirty="0"/>
              <a:t>No public code, follow posted rules and etiquette</a:t>
            </a:r>
          </a:p>
        </p:txBody>
      </p:sp>
      <p:sp>
        <p:nvSpPr>
          <p:cNvPr id="12" name="Footer Placeholder 11">
            <a:extLst>
              <a:ext uri="{FF2B5EF4-FFF2-40B4-BE49-F238E27FC236}">
                <a16:creationId xmlns:a16="http://schemas.microsoft.com/office/drawing/2014/main" id="{5950ADA9-918C-7BA3-5A3A-865A0BA1FDB8}"/>
              </a:ext>
            </a:extLst>
          </p:cNvPr>
          <p:cNvSpPr>
            <a:spLocks noGrp="1"/>
          </p:cNvSpPr>
          <p:nvPr>
            <p:ph type="ftr" sz="quarter" idx="11"/>
            <p:custDataLst>
              <p:tags r:id="rId10"/>
            </p:custDataLst>
          </p:nvPr>
        </p:nvSpPr>
        <p:spPr/>
        <p:txBody>
          <a:bodyPr/>
          <a:lstStyle/>
          <a:p>
            <a:endParaRPr lang="en-US"/>
          </a:p>
        </p:txBody>
      </p:sp>
    </p:spTree>
    <p:custDataLst>
      <p:tags r:id="rId1"/>
    </p:custDataLst>
    <p:extLst>
      <p:ext uri="{BB962C8B-B14F-4D97-AF65-F5344CB8AC3E}">
        <p14:creationId xmlns:p14="http://schemas.microsoft.com/office/powerpoint/2010/main" val="3208735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7890" name="Group 3">
            <a:extLst>
              <a:ext uri="{FF2B5EF4-FFF2-40B4-BE49-F238E27FC236}">
                <a16:creationId xmlns:a16="http://schemas.microsoft.com/office/drawing/2014/main" id="{E36315ED-0E5A-DA49-99D7-F3686F13D127}"/>
              </a:ext>
            </a:extLst>
          </p:cNvPr>
          <p:cNvGrpSpPr>
            <a:grpSpLocks/>
          </p:cNvGrpSpPr>
          <p:nvPr/>
        </p:nvGrpSpPr>
        <p:grpSpPr bwMode="auto">
          <a:xfrm>
            <a:off x="3048001" y="1524000"/>
            <a:ext cx="4673600" cy="4343400"/>
            <a:chOff x="960" y="960"/>
            <a:chExt cx="2944" cy="2736"/>
          </a:xfrm>
        </p:grpSpPr>
        <p:grpSp>
          <p:nvGrpSpPr>
            <p:cNvPr id="37893" name="Group 4">
              <a:extLst>
                <a:ext uri="{FF2B5EF4-FFF2-40B4-BE49-F238E27FC236}">
                  <a16:creationId xmlns:a16="http://schemas.microsoft.com/office/drawing/2014/main" id="{815C2780-20F3-5F47-8A7E-D5B4CB05F2CC}"/>
                </a:ext>
              </a:extLst>
            </p:cNvPr>
            <p:cNvGrpSpPr>
              <a:grpSpLocks/>
            </p:cNvGrpSpPr>
            <p:nvPr/>
          </p:nvGrpSpPr>
          <p:grpSpPr bwMode="auto">
            <a:xfrm>
              <a:off x="1872" y="1680"/>
              <a:ext cx="2016" cy="2016"/>
              <a:chOff x="1296" y="1824"/>
              <a:chExt cx="2016" cy="2016"/>
            </a:xfrm>
          </p:grpSpPr>
          <p:sp>
            <p:nvSpPr>
              <p:cNvPr id="37902" name="Rectangle 5">
                <a:extLst>
                  <a:ext uri="{FF2B5EF4-FFF2-40B4-BE49-F238E27FC236}">
                    <a16:creationId xmlns:a16="http://schemas.microsoft.com/office/drawing/2014/main" id="{F83CCF04-5BAD-4146-8F36-0DEDF6E6E45F}"/>
                  </a:ext>
                </a:extLst>
              </p:cNvPr>
              <p:cNvSpPr>
                <a:spLocks noChangeArrowheads="1"/>
              </p:cNvSpPr>
              <p:nvPr/>
            </p:nvSpPr>
            <p:spPr bwMode="auto">
              <a:xfrm>
                <a:off x="1296" y="1824"/>
                <a:ext cx="1008" cy="1008"/>
              </a:xfrm>
              <a:prstGeom prst="rect">
                <a:avLst/>
              </a:prstGeom>
              <a:solidFill>
                <a:srgbClr val="99CCFF"/>
              </a:solidFill>
              <a:ln w="38100">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903" name="Rectangle 6">
                <a:extLst>
                  <a:ext uri="{FF2B5EF4-FFF2-40B4-BE49-F238E27FC236}">
                    <a16:creationId xmlns:a16="http://schemas.microsoft.com/office/drawing/2014/main" id="{1AEC1B5E-1BD5-524F-8929-20C6FA536689}"/>
                  </a:ext>
                </a:extLst>
              </p:cNvPr>
              <p:cNvSpPr>
                <a:spLocks noChangeArrowheads="1"/>
              </p:cNvSpPr>
              <p:nvPr/>
            </p:nvSpPr>
            <p:spPr bwMode="auto">
              <a:xfrm>
                <a:off x="2304" y="1824"/>
                <a:ext cx="1008" cy="1008"/>
              </a:xfrm>
              <a:prstGeom prst="rect">
                <a:avLst/>
              </a:prstGeom>
              <a:solidFill>
                <a:srgbClr val="99CCFF"/>
              </a:solidFill>
              <a:ln w="38100">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904" name="Rectangle 7">
                <a:extLst>
                  <a:ext uri="{FF2B5EF4-FFF2-40B4-BE49-F238E27FC236}">
                    <a16:creationId xmlns:a16="http://schemas.microsoft.com/office/drawing/2014/main" id="{BE4B69E8-058A-FB48-8091-E077488E0185}"/>
                  </a:ext>
                </a:extLst>
              </p:cNvPr>
              <p:cNvSpPr>
                <a:spLocks noChangeArrowheads="1"/>
              </p:cNvSpPr>
              <p:nvPr/>
            </p:nvSpPr>
            <p:spPr bwMode="auto">
              <a:xfrm>
                <a:off x="1296" y="2832"/>
                <a:ext cx="1008" cy="1008"/>
              </a:xfrm>
              <a:prstGeom prst="rect">
                <a:avLst/>
              </a:prstGeom>
              <a:solidFill>
                <a:srgbClr val="99CCFF"/>
              </a:solidFill>
              <a:ln w="38100">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905" name="Rectangle 8">
                <a:extLst>
                  <a:ext uri="{FF2B5EF4-FFF2-40B4-BE49-F238E27FC236}">
                    <a16:creationId xmlns:a16="http://schemas.microsoft.com/office/drawing/2014/main" id="{AC1A86A0-3561-634E-8ED3-F655F5683DDF}"/>
                  </a:ext>
                </a:extLst>
              </p:cNvPr>
              <p:cNvSpPr>
                <a:spLocks noChangeArrowheads="1"/>
              </p:cNvSpPr>
              <p:nvPr/>
            </p:nvSpPr>
            <p:spPr bwMode="auto">
              <a:xfrm>
                <a:off x="2304" y="2832"/>
                <a:ext cx="1008" cy="1008"/>
              </a:xfrm>
              <a:prstGeom prst="rect">
                <a:avLst/>
              </a:prstGeom>
              <a:solidFill>
                <a:srgbClr val="99CCFF"/>
              </a:solidFill>
              <a:ln w="38100">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7894" name="Text Box 9">
              <a:extLst>
                <a:ext uri="{FF2B5EF4-FFF2-40B4-BE49-F238E27FC236}">
                  <a16:creationId xmlns:a16="http://schemas.microsoft.com/office/drawing/2014/main" id="{853608AA-FF30-0D41-842C-D557BB00337C}"/>
                </a:ext>
              </a:extLst>
            </p:cNvPr>
            <p:cNvSpPr txBox="1">
              <a:spLocks noChangeArrowheads="1"/>
            </p:cNvSpPr>
            <p:nvPr/>
          </p:nvSpPr>
          <p:spPr bwMode="auto">
            <a:xfrm>
              <a:off x="960" y="2016"/>
              <a:ext cx="811"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3600"/>
                <a:t>Think</a:t>
              </a:r>
            </a:p>
          </p:txBody>
        </p:sp>
        <p:sp>
          <p:nvSpPr>
            <p:cNvPr id="37895" name="Text Box 10">
              <a:extLst>
                <a:ext uri="{FF2B5EF4-FFF2-40B4-BE49-F238E27FC236}">
                  <a16:creationId xmlns:a16="http://schemas.microsoft.com/office/drawing/2014/main" id="{8812C066-F824-9540-A3EE-66D4E053A6AE}"/>
                </a:ext>
              </a:extLst>
            </p:cNvPr>
            <p:cNvSpPr txBox="1">
              <a:spLocks noChangeArrowheads="1"/>
            </p:cNvSpPr>
            <p:nvPr/>
          </p:nvSpPr>
          <p:spPr bwMode="auto">
            <a:xfrm>
              <a:off x="1152" y="2976"/>
              <a:ext cx="536"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3600"/>
                <a:t>Act</a:t>
              </a:r>
            </a:p>
          </p:txBody>
        </p:sp>
        <p:sp>
          <p:nvSpPr>
            <p:cNvPr id="37896" name="Text Box 11">
              <a:extLst>
                <a:ext uri="{FF2B5EF4-FFF2-40B4-BE49-F238E27FC236}">
                  <a16:creationId xmlns:a16="http://schemas.microsoft.com/office/drawing/2014/main" id="{322FB1BF-A835-9B46-9CE0-44CAE7A8C717}"/>
                </a:ext>
              </a:extLst>
            </p:cNvPr>
            <p:cNvSpPr txBox="1">
              <a:spLocks noChangeArrowheads="1"/>
            </p:cNvSpPr>
            <p:nvPr/>
          </p:nvSpPr>
          <p:spPr bwMode="auto">
            <a:xfrm>
              <a:off x="1760" y="960"/>
              <a:ext cx="1120" cy="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3200"/>
                <a:t>Like humans</a:t>
              </a:r>
            </a:p>
          </p:txBody>
        </p:sp>
        <p:sp>
          <p:nvSpPr>
            <p:cNvPr id="37897" name="Text Box 12">
              <a:extLst>
                <a:ext uri="{FF2B5EF4-FFF2-40B4-BE49-F238E27FC236}">
                  <a16:creationId xmlns:a16="http://schemas.microsoft.com/office/drawing/2014/main" id="{FD6E4D61-0560-7D4D-A965-9E7A5D0D411B}"/>
                </a:ext>
              </a:extLst>
            </p:cNvPr>
            <p:cNvSpPr txBox="1">
              <a:spLocks noChangeArrowheads="1"/>
            </p:cNvSpPr>
            <p:nvPr/>
          </p:nvSpPr>
          <p:spPr bwMode="auto">
            <a:xfrm>
              <a:off x="2784" y="1248"/>
              <a:ext cx="1120"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3200"/>
                <a:t>Well</a:t>
              </a:r>
            </a:p>
          </p:txBody>
        </p:sp>
        <p:sp>
          <p:nvSpPr>
            <p:cNvPr id="37898" name="Text Box 13">
              <a:extLst>
                <a:ext uri="{FF2B5EF4-FFF2-40B4-BE49-F238E27FC236}">
                  <a16:creationId xmlns:a16="http://schemas.microsoft.com/office/drawing/2014/main" id="{5444FBCA-F4CA-F543-AB79-EB56F13EDB03}"/>
                </a:ext>
              </a:extLst>
            </p:cNvPr>
            <p:cNvSpPr txBox="1">
              <a:spLocks noChangeArrowheads="1"/>
            </p:cNvSpPr>
            <p:nvPr/>
          </p:nvSpPr>
          <p:spPr bwMode="auto">
            <a:xfrm>
              <a:off x="2160" y="2016"/>
              <a:ext cx="47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GPS</a:t>
              </a:r>
            </a:p>
          </p:txBody>
        </p:sp>
        <p:sp>
          <p:nvSpPr>
            <p:cNvPr id="37899" name="Text Box 14">
              <a:extLst>
                <a:ext uri="{FF2B5EF4-FFF2-40B4-BE49-F238E27FC236}">
                  <a16:creationId xmlns:a16="http://schemas.microsoft.com/office/drawing/2014/main" id="{75475ABB-A164-5F4F-A976-54E5F199256E}"/>
                </a:ext>
              </a:extLst>
            </p:cNvPr>
            <p:cNvSpPr txBox="1">
              <a:spLocks noChangeArrowheads="1"/>
            </p:cNvSpPr>
            <p:nvPr/>
          </p:nvSpPr>
          <p:spPr bwMode="auto">
            <a:xfrm>
              <a:off x="2160" y="3024"/>
              <a:ext cx="51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Eliza</a:t>
              </a:r>
            </a:p>
          </p:txBody>
        </p:sp>
        <p:sp>
          <p:nvSpPr>
            <p:cNvPr id="37900" name="Text Box 15">
              <a:extLst>
                <a:ext uri="{FF2B5EF4-FFF2-40B4-BE49-F238E27FC236}">
                  <a16:creationId xmlns:a16="http://schemas.microsoft.com/office/drawing/2014/main" id="{44858C55-06F8-E34D-B56A-09C3F2DF1013}"/>
                </a:ext>
              </a:extLst>
            </p:cNvPr>
            <p:cNvSpPr txBox="1">
              <a:spLocks noChangeArrowheads="1"/>
            </p:cNvSpPr>
            <p:nvPr/>
          </p:nvSpPr>
          <p:spPr bwMode="auto">
            <a:xfrm>
              <a:off x="3021" y="1920"/>
              <a:ext cx="772"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a:t>Rational</a:t>
              </a:r>
            </a:p>
            <a:p>
              <a:pPr algn="ctr"/>
              <a:r>
                <a:rPr lang="en-US" altLang="en-US"/>
                <a:t>agents</a:t>
              </a:r>
            </a:p>
          </p:txBody>
        </p:sp>
        <p:sp>
          <p:nvSpPr>
            <p:cNvPr id="37901" name="Text Box 16">
              <a:extLst>
                <a:ext uri="{FF2B5EF4-FFF2-40B4-BE49-F238E27FC236}">
                  <a16:creationId xmlns:a16="http://schemas.microsoft.com/office/drawing/2014/main" id="{C7028DDF-4377-0442-B2A9-F1E330A62FCB}"/>
                </a:ext>
              </a:extLst>
            </p:cNvPr>
            <p:cNvSpPr txBox="1">
              <a:spLocks noChangeArrowheads="1"/>
            </p:cNvSpPr>
            <p:nvPr/>
          </p:nvSpPr>
          <p:spPr bwMode="auto">
            <a:xfrm>
              <a:off x="2949" y="2928"/>
              <a:ext cx="826"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a:t>Heuristic</a:t>
              </a:r>
            </a:p>
            <a:p>
              <a:pPr algn="ctr"/>
              <a:r>
                <a:rPr lang="en-US" altLang="en-US"/>
                <a:t>systems</a:t>
              </a:r>
            </a:p>
          </p:txBody>
        </p:sp>
      </p:grpSp>
      <p:sp>
        <p:nvSpPr>
          <p:cNvPr id="37891" name="Freeform 17">
            <a:extLst>
              <a:ext uri="{FF2B5EF4-FFF2-40B4-BE49-F238E27FC236}">
                <a16:creationId xmlns:a16="http://schemas.microsoft.com/office/drawing/2014/main" id="{B2AE2EEF-F8EC-4845-910B-C8C7A727A620}"/>
              </a:ext>
            </a:extLst>
          </p:cNvPr>
          <p:cNvSpPr>
            <a:spLocks/>
          </p:cNvSpPr>
          <p:nvPr/>
        </p:nvSpPr>
        <p:spPr bwMode="auto">
          <a:xfrm>
            <a:off x="5638801" y="2209801"/>
            <a:ext cx="2306639" cy="4246563"/>
          </a:xfrm>
          <a:custGeom>
            <a:avLst/>
            <a:gdLst>
              <a:gd name="T0" fmla="*/ 2147483647 w 1453"/>
              <a:gd name="T1" fmla="*/ 2147483647 h 2675"/>
              <a:gd name="T2" fmla="*/ 2147483647 w 1453"/>
              <a:gd name="T3" fmla="*/ 2147483647 h 2675"/>
              <a:gd name="T4" fmla="*/ 2147483647 w 1453"/>
              <a:gd name="T5" fmla="*/ 2147483647 h 2675"/>
              <a:gd name="T6" fmla="*/ 2147483647 w 1453"/>
              <a:gd name="T7" fmla="*/ 2147483647 h 2675"/>
              <a:gd name="T8" fmla="*/ 2147483647 w 1453"/>
              <a:gd name="T9" fmla="*/ 2147483647 h 2675"/>
              <a:gd name="T10" fmla="*/ 2147483647 w 1453"/>
              <a:gd name="T11" fmla="*/ 2147483647 h 2675"/>
              <a:gd name="T12" fmla="*/ 2147483647 w 1453"/>
              <a:gd name="T13" fmla="*/ 2147483647 h 2675"/>
              <a:gd name="T14" fmla="*/ 2147483647 w 1453"/>
              <a:gd name="T15" fmla="*/ 2147483647 h 2675"/>
              <a:gd name="T16" fmla="*/ 2147483647 w 1453"/>
              <a:gd name="T17" fmla="*/ 2147483647 h 2675"/>
              <a:gd name="T18" fmla="*/ 2147483647 w 1453"/>
              <a:gd name="T19" fmla="*/ 2147483647 h 2675"/>
              <a:gd name="T20" fmla="*/ 2147483647 w 1453"/>
              <a:gd name="T21" fmla="*/ 2147483647 h 2675"/>
              <a:gd name="T22" fmla="*/ 2147483647 w 1453"/>
              <a:gd name="T23" fmla="*/ 2147483647 h 2675"/>
              <a:gd name="T24" fmla="*/ 2147483647 w 1453"/>
              <a:gd name="T25" fmla="*/ 2147483647 h 2675"/>
              <a:gd name="T26" fmla="*/ 2147483647 w 1453"/>
              <a:gd name="T27" fmla="*/ 2147483647 h 2675"/>
              <a:gd name="T28" fmla="*/ 2147483647 w 1453"/>
              <a:gd name="T29" fmla="*/ 2147483647 h 2675"/>
              <a:gd name="T30" fmla="*/ 2147483647 w 1453"/>
              <a:gd name="T31" fmla="*/ 2147483647 h 2675"/>
              <a:gd name="T32" fmla="*/ 2147483647 w 1453"/>
              <a:gd name="T33" fmla="*/ 2147483647 h 2675"/>
              <a:gd name="T34" fmla="*/ 2147483647 w 1453"/>
              <a:gd name="T35" fmla="*/ 2147483647 h 2675"/>
              <a:gd name="T36" fmla="*/ 2147483647 w 1453"/>
              <a:gd name="T37" fmla="*/ 2147483647 h 2675"/>
              <a:gd name="T38" fmla="*/ 2147483647 w 1453"/>
              <a:gd name="T39" fmla="*/ 2147483647 h 2675"/>
              <a:gd name="T40" fmla="*/ 2147483647 w 1453"/>
              <a:gd name="T41" fmla="*/ 2147483647 h 2675"/>
              <a:gd name="T42" fmla="*/ 2147483647 w 1453"/>
              <a:gd name="T43" fmla="*/ 2147483647 h 2675"/>
              <a:gd name="T44" fmla="*/ 2147483647 w 1453"/>
              <a:gd name="T45" fmla="*/ 2147483647 h 2675"/>
              <a:gd name="T46" fmla="*/ 2147483647 w 1453"/>
              <a:gd name="T47" fmla="*/ 2147483647 h 2675"/>
              <a:gd name="T48" fmla="*/ 2147483647 w 1453"/>
              <a:gd name="T49" fmla="*/ 2147483647 h 2675"/>
              <a:gd name="T50" fmla="*/ 2147483647 w 1453"/>
              <a:gd name="T51" fmla="*/ 2147483647 h 2675"/>
              <a:gd name="T52" fmla="*/ 2147483647 w 1453"/>
              <a:gd name="T53" fmla="*/ 2147483647 h 2675"/>
              <a:gd name="T54" fmla="*/ 2147483647 w 1453"/>
              <a:gd name="T55" fmla="*/ 2147483647 h 2675"/>
              <a:gd name="T56" fmla="*/ 2147483647 w 1453"/>
              <a:gd name="T57" fmla="*/ 2147483647 h 2675"/>
              <a:gd name="T58" fmla="*/ 2147483647 w 1453"/>
              <a:gd name="T59" fmla="*/ 2147483647 h 2675"/>
              <a:gd name="T60" fmla="*/ 2147483647 w 1453"/>
              <a:gd name="T61" fmla="*/ 2147483647 h 2675"/>
              <a:gd name="T62" fmla="*/ 2147483647 w 1453"/>
              <a:gd name="T63" fmla="*/ 2147483647 h 2675"/>
              <a:gd name="T64" fmla="*/ 2147483647 w 1453"/>
              <a:gd name="T65" fmla="*/ 2147483647 h 2675"/>
              <a:gd name="T66" fmla="*/ 2147483647 w 1453"/>
              <a:gd name="T67" fmla="*/ 2147483647 h 2675"/>
              <a:gd name="T68" fmla="*/ 2147483647 w 1453"/>
              <a:gd name="T69" fmla="*/ 2147483647 h 2675"/>
              <a:gd name="T70" fmla="*/ 2147483647 w 1453"/>
              <a:gd name="T71" fmla="*/ 2147483647 h 2675"/>
              <a:gd name="T72" fmla="*/ 2147483647 w 1453"/>
              <a:gd name="T73" fmla="*/ 2147483647 h 2675"/>
              <a:gd name="T74" fmla="*/ 2147483647 w 1453"/>
              <a:gd name="T75" fmla="*/ 2147483647 h 2675"/>
              <a:gd name="T76" fmla="*/ 0 w 1453"/>
              <a:gd name="T77" fmla="*/ 2147483647 h 2675"/>
              <a:gd name="T78" fmla="*/ 2147483647 w 1453"/>
              <a:gd name="T79" fmla="*/ 2147483647 h 2675"/>
              <a:gd name="T80" fmla="*/ 2147483647 w 1453"/>
              <a:gd name="T81" fmla="*/ 2147483647 h 2675"/>
              <a:gd name="T82" fmla="*/ 2147483647 w 1453"/>
              <a:gd name="T83" fmla="*/ 2147483647 h 2675"/>
              <a:gd name="T84" fmla="*/ 2147483647 w 1453"/>
              <a:gd name="T85" fmla="*/ 2147483647 h 2675"/>
              <a:gd name="T86" fmla="*/ 2147483647 w 1453"/>
              <a:gd name="T87" fmla="*/ 2147483647 h 2675"/>
              <a:gd name="T88" fmla="*/ 2147483647 w 1453"/>
              <a:gd name="T89" fmla="*/ 2147483647 h 2675"/>
              <a:gd name="T90" fmla="*/ 2147483647 w 1453"/>
              <a:gd name="T91" fmla="*/ 2147483647 h 2675"/>
              <a:gd name="T92" fmla="*/ 2147483647 w 1453"/>
              <a:gd name="T93" fmla="*/ 2147483647 h 2675"/>
              <a:gd name="T94" fmla="*/ 2147483647 w 1453"/>
              <a:gd name="T95" fmla="*/ 2147483647 h 2675"/>
              <a:gd name="T96" fmla="*/ 2147483647 w 1453"/>
              <a:gd name="T97" fmla="*/ 2147483647 h 2675"/>
              <a:gd name="T98" fmla="*/ 2147483647 w 1453"/>
              <a:gd name="T99" fmla="*/ 2147483647 h 2675"/>
              <a:gd name="T100" fmla="*/ 2147483647 w 1453"/>
              <a:gd name="T101" fmla="*/ 0 h 2675"/>
              <a:gd name="T102" fmla="*/ 2147483647 w 1453"/>
              <a:gd name="T103" fmla="*/ 2147483647 h 2675"/>
              <a:gd name="T104" fmla="*/ 2147483647 w 1453"/>
              <a:gd name="T105" fmla="*/ 2147483647 h 2675"/>
              <a:gd name="T106" fmla="*/ 2147483647 w 1453"/>
              <a:gd name="T107" fmla="*/ 2147483647 h 2675"/>
              <a:gd name="T108" fmla="*/ 2147483647 w 1453"/>
              <a:gd name="T109" fmla="*/ 2147483647 h 2675"/>
              <a:gd name="T110" fmla="*/ 2147483647 w 1453"/>
              <a:gd name="T111" fmla="*/ 2147483647 h 267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53"/>
              <a:gd name="T169" fmla="*/ 0 h 2675"/>
              <a:gd name="T170" fmla="*/ 1453 w 1453"/>
              <a:gd name="T171" fmla="*/ 2675 h 267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53" h="2675">
                <a:moveTo>
                  <a:pt x="1080" y="95"/>
                </a:moveTo>
                <a:cubicBezTo>
                  <a:pt x="1125" y="105"/>
                  <a:pt x="1167" y="130"/>
                  <a:pt x="1200" y="163"/>
                </a:cubicBezTo>
                <a:cubicBezTo>
                  <a:pt x="1214" y="177"/>
                  <a:pt x="1232" y="199"/>
                  <a:pt x="1252" y="206"/>
                </a:cubicBezTo>
                <a:cubicBezTo>
                  <a:pt x="1283" y="217"/>
                  <a:pt x="1346" y="232"/>
                  <a:pt x="1346" y="232"/>
                </a:cubicBezTo>
                <a:cubicBezTo>
                  <a:pt x="1378" y="256"/>
                  <a:pt x="1409" y="268"/>
                  <a:pt x="1432" y="300"/>
                </a:cubicBezTo>
                <a:cubicBezTo>
                  <a:pt x="1438" y="326"/>
                  <a:pt x="1453" y="352"/>
                  <a:pt x="1449" y="378"/>
                </a:cubicBezTo>
                <a:cubicBezTo>
                  <a:pt x="1446" y="398"/>
                  <a:pt x="1447" y="419"/>
                  <a:pt x="1440" y="438"/>
                </a:cubicBezTo>
                <a:cubicBezTo>
                  <a:pt x="1422" y="484"/>
                  <a:pt x="1354" y="575"/>
                  <a:pt x="1320" y="609"/>
                </a:cubicBezTo>
                <a:cubicBezTo>
                  <a:pt x="1290" y="706"/>
                  <a:pt x="1293" y="811"/>
                  <a:pt x="1355" y="892"/>
                </a:cubicBezTo>
                <a:cubicBezTo>
                  <a:pt x="1369" y="937"/>
                  <a:pt x="1376" y="984"/>
                  <a:pt x="1389" y="1029"/>
                </a:cubicBezTo>
                <a:cubicBezTo>
                  <a:pt x="1402" y="1074"/>
                  <a:pt x="1422" y="1111"/>
                  <a:pt x="1432" y="1158"/>
                </a:cubicBezTo>
                <a:cubicBezTo>
                  <a:pt x="1429" y="1186"/>
                  <a:pt x="1432" y="1216"/>
                  <a:pt x="1423" y="1243"/>
                </a:cubicBezTo>
                <a:cubicBezTo>
                  <a:pt x="1417" y="1263"/>
                  <a:pt x="1377" y="1309"/>
                  <a:pt x="1363" y="1329"/>
                </a:cubicBezTo>
                <a:cubicBezTo>
                  <a:pt x="1318" y="1394"/>
                  <a:pt x="1273" y="1462"/>
                  <a:pt x="1217" y="1518"/>
                </a:cubicBezTo>
                <a:cubicBezTo>
                  <a:pt x="1189" y="1601"/>
                  <a:pt x="1167" y="1719"/>
                  <a:pt x="1235" y="1783"/>
                </a:cubicBezTo>
                <a:cubicBezTo>
                  <a:pt x="1250" y="1831"/>
                  <a:pt x="1289" y="1860"/>
                  <a:pt x="1329" y="1886"/>
                </a:cubicBezTo>
                <a:cubicBezTo>
                  <a:pt x="1389" y="2009"/>
                  <a:pt x="1305" y="2094"/>
                  <a:pt x="1243" y="2186"/>
                </a:cubicBezTo>
                <a:cubicBezTo>
                  <a:pt x="1216" y="2272"/>
                  <a:pt x="1229" y="2366"/>
                  <a:pt x="1252" y="2452"/>
                </a:cubicBezTo>
                <a:cubicBezTo>
                  <a:pt x="1243" y="2478"/>
                  <a:pt x="1235" y="2503"/>
                  <a:pt x="1226" y="2529"/>
                </a:cubicBezTo>
                <a:cubicBezTo>
                  <a:pt x="1211" y="2572"/>
                  <a:pt x="1105" y="2654"/>
                  <a:pt x="1063" y="2675"/>
                </a:cubicBezTo>
                <a:cubicBezTo>
                  <a:pt x="1041" y="2672"/>
                  <a:pt x="939" y="2664"/>
                  <a:pt x="917" y="2649"/>
                </a:cubicBezTo>
                <a:cubicBezTo>
                  <a:pt x="900" y="2638"/>
                  <a:pt x="895" y="2615"/>
                  <a:pt x="883" y="2598"/>
                </a:cubicBezTo>
                <a:cubicBezTo>
                  <a:pt x="848" y="2548"/>
                  <a:pt x="796" y="2513"/>
                  <a:pt x="763" y="2461"/>
                </a:cubicBezTo>
                <a:cubicBezTo>
                  <a:pt x="749" y="2439"/>
                  <a:pt x="739" y="2404"/>
                  <a:pt x="720" y="2383"/>
                </a:cubicBezTo>
                <a:cubicBezTo>
                  <a:pt x="704" y="2365"/>
                  <a:pt x="669" y="2332"/>
                  <a:pt x="669" y="2332"/>
                </a:cubicBezTo>
                <a:cubicBezTo>
                  <a:pt x="609" y="2335"/>
                  <a:pt x="549" y="2333"/>
                  <a:pt x="489" y="2341"/>
                </a:cubicBezTo>
                <a:cubicBezTo>
                  <a:pt x="458" y="2345"/>
                  <a:pt x="436" y="2385"/>
                  <a:pt x="403" y="2392"/>
                </a:cubicBezTo>
                <a:cubicBezTo>
                  <a:pt x="317" y="2410"/>
                  <a:pt x="233" y="2425"/>
                  <a:pt x="146" y="2435"/>
                </a:cubicBezTo>
                <a:cubicBezTo>
                  <a:pt x="135" y="2400"/>
                  <a:pt x="120" y="2368"/>
                  <a:pt x="112" y="2332"/>
                </a:cubicBezTo>
                <a:cubicBezTo>
                  <a:pt x="103" y="2217"/>
                  <a:pt x="55" y="2049"/>
                  <a:pt x="172" y="1972"/>
                </a:cubicBezTo>
                <a:cubicBezTo>
                  <a:pt x="228" y="1887"/>
                  <a:pt x="138" y="2017"/>
                  <a:pt x="223" y="1921"/>
                </a:cubicBezTo>
                <a:cubicBezTo>
                  <a:pt x="255" y="1885"/>
                  <a:pt x="263" y="1854"/>
                  <a:pt x="275" y="1809"/>
                </a:cubicBezTo>
                <a:cubicBezTo>
                  <a:pt x="272" y="1775"/>
                  <a:pt x="275" y="1739"/>
                  <a:pt x="266" y="1706"/>
                </a:cubicBezTo>
                <a:cubicBezTo>
                  <a:pt x="257" y="1674"/>
                  <a:pt x="189" y="1651"/>
                  <a:pt x="163" y="1638"/>
                </a:cubicBezTo>
                <a:cubicBezTo>
                  <a:pt x="146" y="1621"/>
                  <a:pt x="129" y="1603"/>
                  <a:pt x="112" y="1586"/>
                </a:cubicBezTo>
                <a:cubicBezTo>
                  <a:pt x="103" y="1577"/>
                  <a:pt x="86" y="1561"/>
                  <a:pt x="86" y="1561"/>
                </a:cubicBezTo>
                <a:cubicBezTo>
                  <a:pt x="40" y="1444"/>
                  <a:pt x="99" y="1578"/>
                  <a:pt x="43" y="1492"/>
                </a:cubicBezTo>
                <a:cubicBezTo>
                  <a:pt x="31" y="1474"/>
                  <a:pt x="26" y="1452"/>
                  <a:pt x="18" y="1432"/>
                </a:cubicBezTo>
                <a:cubicBezTo>
                  <a:pt x="11" y="1415"/>
                  <a:pt x="0" y="1381"/>
                  <a:pt x="0" y="1381"/>
                </a:cubicBezTo>
                <a:cubicBezTo>
                  <a:pt x="6" y="1322"/>
                  <a:pt x="1" y="1267"/>
                  <a:pt x="35" y="1218"/>
                </a:cubicBezTo>
                <a:cubicBezTo>
                  <a:pt x="44" y="1189"/>
                  <a:pt x="63" y="1152"/>
                  <a:pt x="86" y="1132"/>
                </a:cubicBezTo>
                <a:cubicBezTo>
                  <a:pt x="102" y="1118"/>
                  <a:pt x="124" y="1113"/>
                  <a:pt x="138" y="1098"/>
                </a:cubicBezTo>
                <a:cubicBezTo>
                  <a:pt x="158" y="1077"/>
                  <a:pt x="206" y="1046"/>
                  <a:pt x="206" y="1046"/>
                </a:cubicBezTo>
                <a:cubicBezTo>
                  <a:pt x="244" y="988"/>
                  <a:pt x="225" y="905"/>
                  <a:pt x="189" y="849"/>
                </a:cubicBezTo>
                <a:cubicBezTo>
                  <a:pt x="173" y="787"/>
                  <a:pt x="147" y="739"/>
                  <a:pt x="112" y="686"/>
                </a:cubicBezTo>
                <a:cubicBezTo>
                  <a:pt x="101" y="669"/>
                  <a:pt x="78" y="635"/>
                  <a:pt x="78" y="635"/>
                </a:cubicBezTo>
                <a:cubicBezTo>
                  <a:pt x="51" y="530"/>
                  <a:pt x="66" y="442"/>
                  <a:pt x="103" y="343"/>
                </a:cubicBezTo>
                <a:cubicBezTo>
                  <a:pt x="126" y="282"/>
                  <a:pt x="126" y="230"/>
                  <a:pt x="189" y="198"/>
                </a:cubicBezTo>
                <a:cubicBezTo>
                  <a:pt x="268" y="115"/>
                  <a:pt x="137" y="247"/>
                  <a:pt x="232" y="172"/>
                </a:cubicBezTo>
                <a:cubicBezTo>
                  <a:pt x="250" y="158"/>
                  <a:pt x="274" y="81"/>
                  <a:pt x="275" y="78"/>
                </a:cubicBezTo>
                <a:cubicBezTo>
                  <a:pt x="291" y="36"/>
                  <a:pt x="387" y="15"/>
                  <a:pt x="429" y="0"/>
                </a:cubicBezTo>
                <a:cubicBezTo>
                  <a:pt x="480" y="3"/>
                  <a:pt x="532" y="4"/>
                  <a:pt x="583" y="9"/>
                </a:cubicBezTo>
                <a:cubicBezTo>
                  <a:pt x="609" y="12"/>
                  <a:pt x="645" y="42"/>
                  <a:pt x="660" y="52"/>
                </a:cubicBezTo>
                <a:cubicBezTo>
                  <a:pt x="707" y="83"/>
                  <a:pt x="752" y="119"/>
                  <a:pt x="806" y="138"/>
                </a:cubicBezTo>
                <a:cubicBezTo>
                  <a:pt x="893" y="131"/>
                  <a:pt x="964" y="114"/>
                  <a:pt x="1046" y="95"/>
                </a:cubicBezTo>
                <a:cubicBezTo>
                  <a:pt x="1077" y="75"/>
                  <a:pt x="1068" y="69"/>
                  <a:pt x="1080" y="95"/>
                </a:cubicBezTo>
                <a:close/>
              </a:path>
            </a:pathLst>
          </a:custGeom>
          <a:noFill/>
          <a:ln w="76200" cap="rnd">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2400"/>
          </a:p>
        </p:txBody>
      </p:sp>
      <p:sp>
        <p:nvSpPr>
          <p:cNvPr id="37892" name="Text Box 18">
            <a:extLst>
              <a:ext uri="{FF2B5EF4-FFF2-40B4-BE49-F238E27FC236}">
                <a16:creationId xmlns:a16="http://schemas.microsoft.com/office/drawing/2014/main" id="{98245156-7BFA-3E40-9E98-AF1FAA4AF21E}"/>
              </a:ext>
            </a:extLst>
          </p:cNvPr>
          <p:cNvSpPr txBox="1">
            <a:spLocks noChangeArrowheads="1"/>
          </p:cNvSpPr>
          <p:nvPr/>
        </p:nvSpPr>
        <p:spPr bwMode="auto">
          <a:xfrm>
            <a:off x="8001001" y="3581401"/>
            <a:ext cx="19970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rgbClr val="FF0000"/>
                </a:solidFill>
              </a:rPr>
              <a:t>AI tends to work mostly in this area</a:t>
            </a:r>
          </a:p>
        </p:txBody>
      </p:sp>
      <p:sp>
        <p:nvSpPr>
          <p:cNvPr id="5" name="Title 2">
            <a:extLst>
              <a:ext uri="{FF2B5EF4-FFF2-40B4-BE49-F238E27FC236}">
                <a16:creationId xmlns:a16="http://schemas.microsoft.com/office/drawing/2014/main" id="{0869C2D0-86E2-FB8B-B83D-F26CBDB4CECD}"/>
              </a:ext>
            </a:extLst>
          </p:cNvPr>
          <p:cNvSpPr>
            <a:spLocks noGrp="1"/>
          </p:cNvSpPr>
          <p:nvPr>
            <p:ph type="title"/>
          </p:nvPr>
        </p:nvSpPr>
        <p:spPr/>
        <p:txBody>
          <a:bodyPr/>
          <a:lstStyle/>
          <a:p>
            <a:r>
              <a:rPr lang="en-US" dirty="0"/>
              <a:t>Possible Approaches</a:t>
            </a:r>
          </a:p>
        </p:txBody>
      </p:sp>
      <p:sp>
        <p:nvSpPr>
          <p:cNvPr id="6" name="Footer Placeholder 3">
            <a:extLst>
              <a:ext uri="{FF2B5EF4-FFF2-40B4-BE49-F238E27FC236}">
                <a16:creationId xmlns:a16="http://schemas.microsoft.com/office/drawing/2014/main" id="{4F2D4FE9-305A-ED98-3E43-43037262EB1D}"/>
              </a:ext>
            </a:extLst>
          </p:cNvPr>
          <p:cNvSpPr>
            <a:spLocks noGrp="1"/>
          </p:cNvSpPr>
          <p:nvPr>
            <p:ph type="ftr" sz="quarter" idx="11"/>
          </p:nvPr>
        </p:nvSpPr>
        <p:spPr>
          <a:xfrm>
            <a:off x="4038600" y="6356350"/>
            <a:ext cx="4114800" cy="365125"/>
          </a:xfrm>
        </p:spPr>
        <p:txBody>
          <a:bodyPr/>
          <a:lstStyle/>
          <a:p>
            <a:r>
              <a:rPr lang="en-US"/>
              <a:t>Courtesy: Tim Finin</a:t>
            </a:r>
            <a:endParaRPr lang="en-US" dirty="0"/>
          </a:p>
        </p:txBody>
      </p:sp>
    </p:spTree>
    <p:custDataLst>
      <p:tags r:id="rId1"/>
    </p:custData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pic>
        <p:nvPicPr>
          <p:cNvPr id="30722" name="Picture 2" descr="http://upload.wikimedia.org/wikipedia/commons/thumb/1/1a/Gray728.svg/1000px-Gray728.svg.png"/>
          <p:cNvPicPr>
            <a:picLocks noChangeAspect="1" noChangeArrowheads="1"/>
          </p:cNvPicPr>
          <p:nvPr>
            <p:custDataLst>
              <p:tags r:id="rId2"/>
            </p:custDataLst>
          </p:nvPr>
        </p:nvPicPr>
        <p:blipFill>
          <a:blip r:embed="rId7" cstate="print"/>
          <a:srcRect/>
          <a:stretch>
            <a:fillRect/>
          </a:stretch>
        </p:blipFill>
        <p:spPr bwMode="auto">
          <a:xfrm>
            <a:off x="6197600" y="1600201"/>
            <a:ext cx="5486400" cy="3917289"/>
          </a:xfrm>
          <a:prstGeom prst="rect">
            <a:avLst/>
          </a:prstGeom>
          <a:noFill/>
        </p:spPr>
      </p:pic>
      <p:sp>
        <p:nvSpPr>
          <p:cNvPr id="14340" name="Rectangle 5"/>
          <p:cNvSpPr>
            <a:spLocks noGrp="1" noChangeArrowheads="1"/>
          </p:cNvSpPr>
          <p:nvPr>
            <p:ph type="title"/>
            <p:custDataLst>
              <p:tags r:id="rId3"/>
            </p:custDataLst>
          </p:nvPr>
        </p:nvSpPr>
        <p:spPr/>
        <p:txBody>
          <a:bodyPr vert="horz" lIns="91440" tIns="45720" rIns="132077" bIns="45720" rtlCol="0" anchor="ctr">
            <a:normAutofit/>
          </a:bodyPr>
          <a:lstStyle/>
          <a:p>
            <a:r>
              <a:rPr lang="en-US" dirty="0"/>
              <a:t>What About the Brain?</a:t>
            </a:r>
          </a:p>
        </p:txBody>
      </p:sp>
      <p:sp>
        <p:nvSpPr>
          <p:cNvPr id="5" name="Content Placeholder 2"/>
          <p:cNvSpPr txBox="1">
            <a:spLocks/>
          </p:cNvSpPr>
          <p:nvPr>
            <p:custDataLst>
              <p:tags r:id="rId4"/>
            </p:custDataLst>
          </p:nvPr>
        </p:nvSpPr>
        <p:spPr bwMode="auto">
          <a:xfrm>
            <a:off x="838200" y="1447066"/>
            <a:ext cx="5689600" cy="4729164"/>
          </a:xfrm>
          <a:prstGeom prst="rect">
            <a:avLst/>
          </a:prstGeom>
          <a:noFill/>
          <a:ln w="9525">
            <a:noFill/>
            <a:miter lim="800000"/>
            <a:headEnd/>
            <a:tailEnd/>
          </a:ln>
        </p:spPr>
        <p:txBody>
          <a:bodyPr vert="horz" wrap="square" lIns="91439" tIns="45719" rIns="91439" bIns="45719" numCol="1" anchor="t" anchorCtr="0" compatLnSpc="1">
            <a:prstTxWarp prst="textNoShape">
              <a:avLst/>
            </a:prstTxWarp>
          </a:bodyPr>
          <a:lstStyle/>
          <a:p>
            <a:pPr marL="342882" indent="-342882" eaLnBrk="0" hangingPunct="0">
              <a:spcBef>
                <a:spcPct val="20000"/>
              </a:spcBef>
              <a:buClr>
                <a:schemeClr val="accent2"/>
              </a:buClr>
              <a:buFont typeface="Wingdings" pitchFamily="2" charset="2"/>
              <a:buChar char="§"/>
            </a:pPr>
            <a:r>
              <a:rPr lang="en-US" sz="2667" kern="0" dirty="0">
                <a:solidFill>
                  <a:schemeClr val="accent2"/>
                </a:solidFill>
                <a:latin typeface="Calibri" pitchFamily="34" charset="0"/>
              </a:rPr>
              <a:t>Brains (human minds) are very good at making rational decisions, but not perfect</a:t>
            </a:r>
          </a:p>
          <a:p>
            <a:pPr marL="342882" indent="-342882" eaLnBrk="0" hangingPunct="0">
              <a:spcBef>
                <a:spcPct val="20000"/>
              </a:spcBef>
              <a:buClr>
                <a:schemeClr val="accent2"/>
              </a:buClr>
              <a:buFont typeface="Wingdings" pitchFamily="2" charset="2"/>
              <a:buChar char="§"/>
            </a:pPr>
            <a:r>
              <a:rPr lang="en-US" sz="2667" kern="0" dirty="0">
                <a:solidFill>
                  <a:schemeClr val="accent2"/>
                </a:solidFill>
                <a:latin typeface="Calibri" pitchFamily="34" charset="0"/>
              </a:rPr>
              <a:t>Brains aren’t as modular as software, so hard to reverse engineer!</a:t>
            </a:r>
          </a:p>
          <a:p>
            <a:pPr marL="342882" indent="-342882" eaLnBrk="0" hangingPunct="0">
              <a:spcBef>
                <a:spcPct val="20000"/>
              </a:spcBef>
              <a:buClr>
                <a:schemeClr val="accent2"/>
              </a:buClr>
              <a:buFont typeface="Wingdings" pitchFamily="2" charset="2"/>
              <a:buChar char="§"/>
            </a:pPr>
            <a:r>
              <a:rPr lang="en-US" sz="2667" kern="0" dirty="0">
                <a:solidFill>
                  <a:schemeClr val="accent2"/>
                </a:solidFill>
                <a:latin typeface="Calibri" pitchFamily="34" charset="0"/>
              </a:rPr>
              <a:t>“Brains are to intelligence as wings are to flight”</a:t>
            </a:r>
          </a:p>
          <a:p>
            <a:pPr marL="342882" indent="-342882" eaLnBrk="0" hangingPunct="0">
              <a:spcBef>
                <a:spcPct val="20000"/>
              </a:spcBef>
              <a:buClr>
                <a:schemeClr val="accent2"/>
              </a:buClr>
              <a:buSzPts val="100"/>
              <a:buFont typeface="Wingdings" pitchFamily="2" charset="2"/>
              <a:buChar char="§"/>
            </a:pPr>
            <a:r>
              <a:rPr lang="en-US" sz="2667" kern="0" dirty="0">
                <a:solidFill>
                  <a:schemeClr val="accent2">
                    <a:alpha val="0"/>
                  </a:schemeClr>
                </a:solidFill>
                <a:latin typeface="Calibri" pitchFamily="34" charset="0"/>
              </a:rPr>
              <a:t>Lessons learned from the brain: memory and simulation are key to decision making</a:t>
            </a:r>
          </a:p>
        </p:txBody>
      </p:sp>
      <p:sp>
        <p:nvSpPr>
          <p:cNvPr id="2" name="Footer Placeholder 1">
            <a:extLst>
              <a:ext uri="{FF2B5EF4-FFF2-40B4-BE49-F238E27FC236}">
                <a16:creationId xmlns:a16="http://schemas.microsoft.com/office/drawing/2014/main" id="{C566B75B-E0B6-4953-C5AB-F77423F55E1F}"/>
              </a:ext>
            </a:extLst>
          </p:cNvPr>
          <p:cNvSpPr>
            <a:spLocks noGrp="1"/>
          </p:cNvSpPr>
          <p:nvPr>
            <p:ph type="ftr" sz="quarter" idx="11"/>
            <p:custDataLst>
              <p:tags r:id="rId5"/>
            </p:custDataLst>
          </p:nvPr>
        </p:nvSpPr>
        <p:spPr>
          <a:xfrm>
            <a:off x="4038600" y="6356350"/>
            <a:ext cx="4114800" cy="365125"/>
          </a:xfrm>
        </p:spPr>
        <p:txBody>
          <a:bodyPr/>
          <a:lstStyle/>
          <a:p>
            <a:r>
              <a:rPr lang="en-US"/>
              <a:t>Courtesy: Pieter Abbeel</a:t>
            </a:r>
            <a:endParaRPr lang="en-US" dirty="0"/>
          </a:p>
        </p:txBody>
      </p:sp>
    </p:spTree>
    <p:custDataLst>
      <p:tags r:id="rId1"/>
    </p:custDataLst>
    <p:extLst>
      <p:ext uri="{BB962C8B-B14F-4D97-AF65-F5344CB8AC3E}">
        <p14:creationId xmlns:p14="http://schemas.microsoft.com/office/powerpoint/2010/main" val="341608373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pic>
        <p:nvPicPr>
          <p:cNvPr id="30722" name="Picture 2" descr="http://upload.wikimedia.org/wikipedia/commons/thumb/1/1a/Gray728.svg/1000px-Gray728.svg.png"/>
          <p:cNvPicPr>
            <a:picLocks noChangeAspect="1" noChangeArrowheads="1"/>
          </p:cNvPicPr>
          <p:nvPr>
            <p:custDataLst>
              <p:tags r:id="rId2"/>
            </p:custDataLst>
          </p:nvPr>
        </p:nvPicPr>
        <p:blipFill>
          <a:blip r:embed="rId8" cstate="print"/>
          <a:srcRect/>
          <a:stretch>
            <a:fillRect/>
          </a:stretch>
        </p:blipFill>
        <p:spPr bwMode="auto">
          <a:xfrm>
            <a:off x="6197600" y="1600201"/>
            <a:ext cx="5486400" cy="3917289"/>
          </a:xfrm>
          <a:prstGeom prst="rect">
            <a:avLst/>
          </a:prstGeom>
          <a:noFill/>
        </p:spPr>
      </p:pic>
      <p:pic>
        <p:nvPicPr>
          <p:cNvPr id="6" name="Picture 3"/>
          <p:cNvPicPr preferRelativeResize="0">
            <a:picLocks noChangeArrowheads="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bwMode="auto">
          <a:xfrm flipH="1">
            <a:off x="5385305" y="1295399"/>
            <a:ext cx="6704587" cy="5032499"/>
          </a:xfrm>
          <a:prstGeom prst="rect">
            <a:avLst/>
          </a:prstGeom>
          <a:noFill/>
        </p:spPr>
      </p:pic>
      <p:sp>
        <p:nvSpPr>
          <p:cNvPr id="14340" name="Rectangle 5"/>
          <p:cNvSpPr>
            <a:spLocks noGrp="1" noChangeArrowheads="1"/>
          </p:cNvSpPr>
          <p:nvPr>
            <p:ph type="title"/>
            <p:custDataLst>
              <p:tags r:id="rId4"/>
            </p:custDataLst>
          </p:nvPr>
        </p:nvSpPr>
        <p:spPr/>
        <p:txBody>
          <a:bodyPr vert="horz" lIns="91440" tIns="45720" rIns="132077" bIns="45720" rtlCol="0" anchor="ctr">
            <a:normAutofit/>
          </a:bodyPr>
          <a:lstStyle/>
          <a:p>
            <a:r>
              <a:rPr lang="en-US" dirty="0"/>
              <a:t>What About the Brain?</a:t>
            </a:r>
          </a:p>
        </p:txBody>
      </p:sp>
      <p:sp>
        <p:nvSpPr>
          <p:cNvPr id="5" name="Content Placeholder 2"/>
          <p:cNvSpPr txBox="1">
            <a:spLocks/>
          </p:cNvSpPr>
          <p:nvPr>
            <p:custDataLst>
              <p:tags r:id="rId5"/>
            </p:custDataLst>
          </p:nvPr>
        </p:nvSpPr>
        <p:spPr bwMode="auto">
          <a:xfrm>
            <a:off x="838200" y="1447066"/>
            <a:ext cx="5689600" cy="4729164"/>
          </a:xfrm>
          <a:prstGeom prst="rect">
            <a:avLst/>
          </a:prstGeom>
          <a:noFill/>
          <a:ln w="9525">
            <a:noFill/>
            <a:miter lim="800000"/>
            <a:headEnd/>
            <a:tailEnd/>
          </a:ln>
        </p:spPr>
        <p:txBody>
          <a:bodyPr vert="horz" wrap="square" lIns="91439" tIns="45719" rIns="91439" bIns="45719" numCol="1" anchor="t" anchorCtr="0" compatLnSpc="1">
            <a:prstTxWarp prst="textNoShape">
              <a:avLst/>
            </a:prstTxWarp>
          </a:bodyPr>
          <a:lstStyle/>
          <a:p>
            <a:pPr marL="342882" indent="-342882" eaLnBrk="0" hangingPunct="0">
              <a:spcBef>
                <a:spcPct val="20000"/>
              </a:spcBef>
              <a:buClr>
                <a:schemeClr val="accent2"/>
              </a:buClr>
              <a:buFont typeface="Wingdings" pitchFamily="2" charset="2"/>
              <a:buChar char="§"/>
            </a:pPr>
            <a:r>
              <a:rPr lang="en-US" sz="2667" kern="0" dirty="0">
                <a:solidFill>
                  <a:schemeClr val="accent2"/>
                </a:solidFill>
                <a:latin typeface="Calibri" pitchFamily="34" charset="0"/>
              </a:rPr>
              <a:t>Brains (human minds) are very good at making rational decisions, but not perfect</a:t>
            </a:r>
          </a:p>
          <a:p>
            <a:pPr marL="342882" indent="-342882" eaLnBrk="0" hangingPunct="0">
              <a:spcBef>
                <a:spcPct val="20000"/>
              </a:spcBef>
              <a:buClr>
                <a:schemeClr val="accent2"/>
              </a:buClr>
              <a:buFont typeface="Wingdings" pitchFamily="2" charset="2"/>
              <a:buChar char="§"/>
            </a:pPr>
            <a:r>
              <a:rPr lang="en-US" sz="2667" kern="0" dirty="0">
                <a:solidFill>
                  <a:schemeClr val="accent2"/>
                </a:solidFill>
                <a:latin typeface="Calibri" pitchFamily="34" charset="0"/>
              </a:rPr>
              <a:t>Brains aren’t as modular as software, so hard to reverse engineer!</a:t>
            </a:r>
          </a:p>
          <a:p>
            <a:pPr marL="342882" indent="-342882" eaLnBrk="0" hangingPunct="0">
              <a:spcBef>
                <a:spcPct val="20000"/>
              </a:spcBef>
              <a:buClr>
                <a:schemeClr val="accent2"/>
              </a:buClr>
              <a:buFont typeface="Wingdings" pitchFamily="2" charset="2"/>
              <a:buChar char="§"/>
            </a:pPr>
            <a:r>
              <a:rPr lang="en-US" sz="2667" kern="0" dirty="0">
                <a:solidFill>
                  <a:schemeClr val="accent2"/>
                </a:solidFill>
                <a:latin typeface="Calibri" pitchFamily="34" charset="0"/>
              </a:rPr>
              <a:t>“Brains are to intelligence as wings are to flight”</a:t>
            </a:r>
          </a:p>
          <a:p>
            <a:pPr marL="342882" indent="-342882" eaLnBrk="0" hangingPunct="0">
              <a:spcBef>
                <a:spcPct val="20000"/>
              </a:spcBef>
              <a:buClr>
                <a:schemeClr val="accent2"/>
              </a:buClr>
              <a:buFont typeface="Wingdings" pitchFamily="2" charset="2"/>
              <a:buChar char="§"/>
            </a:pPr>
            <a:r>
              <a:rPr lang="en-US" sz="2667" kern="0" dirty="0">
                <a:solidFill>
                  <a:schemeClr val="accent2"/>
                </a:solidFill>
                <a:latin typeface="Calibri" pitchFamily="34" charset="0"/>
              </a:rPr>
              <a:t>Lessons learned from the brain: memory and simulation are key to decision making</a:t>
            </a:r>
          </a:p>
        </p:txBody>
      </p:sp>
      <p:sp>
        <p:nvSpPr>
          <p:cNvPr id="2" name="Footer Placeholder 1">
            <a:extLst>
              <a:ext uri="{FF2B5EF4-FFF2-40B4-BE49-F238E27FC236}">
                <a16:creationId xmlns:a16="http://schemas.microsoft.com/office/drawing/2014/main" id="{C566B75B-E0B6-4953-C5AB-F77423F55E1F}"/>
              </a:ext>
            </a:extLst>
          </p:cNvPr>
          <p:cNvSpPr>
            <a:spLocks noGrp="1"/>
          </p:cNvSpPr>
          <p:nvPr>
            <p:ph type="ftr" sz="quarter" idx="11"/>
            <p:custDataLst>
              <p:tags r:id="rId6"/>
            </p:custDataLst>
          </p:nvPr>
        </p:nvSpPr>
        <p:spPr>
          <a:xfrm>
            <a:off x="4038600" y="6356350"/>
            <a:ext cx="4114800" cy="365125"/>
          </a:xfrm>
        </p:spPr>
        <p:txBody>
          <a:bodyPr/>
          <a:lstStyle/>
          <a:p>
            <a:r>
              <a:rPr lang="en-US"/>
              <a:t>Courtesy: Pieter Abbeel</a:t>
            </a:r>
            <a:endParaRPr lang="en-US" dirty="0"/>
          </a:p>
        </p:txBody>
      </p:sp>
    </p:spTree>
    <p:custDataLst>
      <p:tags r:id="rId1"/>
    </p:custDataLst>
    <p:extLst>
      <p:ext uri="{BB962C8B-B14F-4D97-AF65-F5344CB8AC3E}">
        <p14:creationId xmlns:p14="http://schemas.microsoft.com/office/powerpoint/2010/main" val="891792898"/>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5A1B3-3109-6326-F679-1D6FE630C5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403579-96C8-C3F1-A59F-114C41233D7C}"/>
              </a:ext>
            </a:extLst>
          </p:cNvPr>
          <p:cNvSpPr>
            <a:spLocks noGrp="1"/>
          </p:cNvSpPr>
          <p:nvPr>
            <p:ph type="title"/>
          </p:nvPr>
        </p:nvSpPr>
        <p:spPr/>
        <p:txBody>
          <a:bodyPr/>
          <a:lstStyle/>
          <a:p>
            <a:r>
              <a:rPr lang="en-US" dirty="0"/>
              <a:t>What About the Brain?</a:t>
            </a:r>
          </a:p>
        </p:txBody>
      </p:sp>
      <p:sp>
        <p:nvSpPr>
          <p:cNvPr id="3" name="Content Placeholder 2">
            <a:extLst>
              <a:ext uri="{FF2B5EF4-FFF2-40B4-BE49-F238E27FC236}">
                <a16:creationId xmlns:a16="http://schemas.microsoft.com/office/drawing/2014/main" id="{5DE1B226-BF8C-554D-0C3D-FC3D29FAB24D}"/>
              </a:ext>
            </a:extLst>
          </p:cNvPr>
          <p:cNvSpPr>
            <a:spLocks noGrp="1"/>
          </p:cNvSpPr>
          <p:nvPr>
            <p:ph idx="1"/>
          </p:nvPr>
        </p:nvSpPr>
        <p:spPr/>
        <p:txBody>
          <a:bodyPr/>
          <a:lstStyle/>
          <a:p>
            <a:r>
              <a:rPr lang="en-US" dirty="0"/>
              <a:t>Brains (human minds) are very good at making rational decisions, but not perfect</a:t>
            </a:r>
          </a:p>
          <a:p>
            <a:r>
              <a:rPr lang="en-US" dirty="0"/>
              <a:t>Brains aren’t as modular as software, so hard to reverse engineer!</a:t>
            </a:r>
          </a:p>
          <a:p>
            <a:r>
              <a:rPr lang="en-US" dirty="0"/>
              <a:t>“Brains are to intelligence as wings are to flight”</a:t>
            </a:r>
          </a:p>
          <a:p>
            <a:r>
              <a:rPr lang="en-US" dirty="0"/>
              <a:t>Lessons learned from the brain: </a:t>
            </a:r>
            <a:br>
              <a:rPr lang="en-US" dirty="0"/>
            </a:br>
            <a:r>
              <a:rPr lang="en-US" b="1" dirty="0"/>
              <a:t>memory (data) and simulation (computation) are key to decision making</a:t>
            </a:r>
          </a:p>
        </p:txBody>
      </p:sp>
      <p:sp>
        <p:nvSpPr>
          <p:cNvPr id="4" name="Footer Placeholder 1">
            <a:extLst>
              <a:ext uri="{FF2B5EF4-FFF2-40B4-BE49-F238E27FC236}">
                <a16:creationId xmlns:a16="http://schemas.microsoft.com/office/drawing/2014/main" id="{B2D9C0DE-95CA-68A9-0AA5-847F841461E1}"/>
              </a:ext>
            </a:extLst>
          </p:cNvPr>
          <p:cNvSpPr>
            <a:spLocks noGrp="1"/>
          </p:cNvSpPr>
          <p:nvPr>
            <p:ph type="ftr" sz="quarter" idx="11"/>
            <p:custDataLst>
              <p:tags r:id="rId2"/>
            </p:custDataLst>
          </p:nvPr>
        </p:nvSpPr>
        <p:spPr>
          <a:xfrm>
            <a:off x="4038600" y="6356350"/>
            <a:ext cx="4114800" cy="365125"/>
          </a:xfrm>
        </p:spPr>
        <p:txBody>
          <a:bodyPr/>
          <a:lstStyle/>
          <a:p>
            <a:r>
              <a:rPr lang="en-US"/>
              <a:t>Courtesy: Pieter Abbeel</a:t>
            </a:r>
            <a:endParaRPr lang="en-US" dirty="0"/>
          </a:p>
        </p:txBody>
      </p:sp>
    </p:spTree>
    <p:custDataLst>
      <p:tags r:id="rId1"/>
    </p:custDataLst>
    <p:extLst>
      <p:ext uri="{BB962C8B-B14F-4D97-AF65-F5344CB8AC3E}">
        <p14:creationId xmlns:p14="http://schemas.microsoft.com/office/powerpoint/2010/main" val="41543099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6146E-79CF-4D01-94A0-6FE4532D78C9}"/>
              </a:ext>
            </a:extLst>
          </p:cNvPr>
          <p:cNvSpPr>
            <a:spLocks noGrp="1"/>
          </p:cNvSpPr>
          <p:nvPr>
            <p:ph type="title"/>
          </p:nvPr>
        </p:nvSpPr>
        <p:spPr/>
        <p:txBody>
          <a:bodyPr/>
          <a:lstStyle/>
          <a:p>
            <a:r>
              <a:rPr lang="en-US" dirty="0"/>
              <a:t>Course Topics</a:t>
            </a:r>
          </a:p>
        </p:txBody>
      </p:sp>
      <p:sp>
        <p:nvSpPr>
          <p:cNvPr id="3" name="Content Placeholder 2">
            <a:extLst>
              <a:ext uri="{FF2B5EF4-FFF2-40B4-BE49-F238E27FC236}">
                <a16:creationId xmlns:a16="http://schemas.microsoft.com/office/drawing/2014/main" id="{27BA2255-7849-4235-8073-90EA020D905C}"/>
              </a:ext>
            </a:extLst>
          </p:cNvPr>
          <p:cNvSpPr>
            <a:spLocks noGrp="1"/>
          </p:cNvSpPr>
          <p:nvPr>
            <p:ph idx="1"/>
          </p:nvPr>
        </p:nvSpPr>
        <p:spPr/>
        <p:txBody>
          <a:bodyPr/>
          <a:lstStyle/>
          <a:p>
            <a:r>
              <a:rPr lang="en-US" dirty="0"/>
              <a:t>Part 1: Intelligence from Computation</a:t>
            </a:r>
          </a:p>
          <a:p>
            <a:pPr lvl="1"/>
            <a:r>
              <a:rPr lang="en-US" dirty="0"/>
              <a:t>Fast search/planning</a:t>
            </a:r>
          </a:p>
          <a:p>
            <a:pPr lvl="1"/>
            <a:r>
              <a:rPr lang="en-US" dirty="0"/>
              <a:t>Constraint satisfaction (e.g. scheduling)</a:t>
            </a:r>
          </a:p>
          <a:p>
            <a:pPr lvl="1"/>
            <a:r>
              <a:rPr lang="en-US" dirty="0"/>
              <a:t>Adversarial and uncertain search (e.g. routing, navigation)</a:t>
            </a:r>
          </a:p>
          <a:p>
            <a:r>
              <a:rPr lang="en-US" dirty="0"/>
              <a:t>Part 2: Intelligence from Data</a:t>
            </a:r>
          </a:p>
          <a:p>
            <a:pPr lvl="1"/>
            <a:r>
              <a:rPr lang="en-US" dirty="0"/>
              <a:t>Probabilistic inference with Bayes’ nets (e.g. robot localization)</a:t>
            </a:r>
          </a:p>
          <a:p>
            <a:pPr lvl="1"/>
            <a:r>
              <a:rPr lang="en-US" dirty="0"/>
              <a:t>Decision theory</a:t>
            </a:r>
          </a:p>
          <a:p>
            <a:pPr lvl="1"/>
            <a:r>
              <a:rPr lang="en-US" dirty="0"/>
              <a:t>Machine learning (e.g. spam detection)</a:t>
            </a:r>
          </a:p>
          <a:p>
            <a:r>
              <a:rPr lang="en-US" dirty="0"/>
              <a:t>Throughout: Applications</a:t>
            </a:r>
          </a:p>
          <a:p>
            <a:pPr lvl="1"/>
            <a:r>
              <a:rPr lang="en-US" dirty="0"/>
              <a:t>Natural language, vision, robotics, games, etc.</a:t>
            </a:r>
          </a:p>
        </p:txBody>
      </p:sp>
      <p:sp>
        <p:nvSpPr>
          <p:cNvPr id="4" name="Footer Placeholder 1">
            <a:extLst>
              <a:ext uri="{FF2B5EF4-FFF2-40B4-BE49-F238E27FC236}">
                <a16:creationId xmlns:a16="http://schemas.microsoft.com/office/drawing/2014/main" id="{9504BE98-D723-8729-0D2B-CA2E89AF77D9}"/>
              </a:ext>
            </a:extLst>
          </p:cNvPr>
          <p:cNvSpPr>
            <a:spLocks noGrp="1"/>
          </p:cNvSpPr>
          <p:nvPr>
            <p:ph type="ftr" sz="quarter" idx="11"/>
            <p:custDataLst>
              <p:tags r:id="rId2"/>
            </p:custDataLst>
          </p:nvPr>
        </p:nvSpPr>
        <p:spPr>
          <a:xfrm>
            <a:off x="4038600" y="6356350"/>
            <a:ext cx="4114800" cy="365125"/>
          </a:xfrm>
        </p:spPr>
        <p:txBody>
          <a:bodyPr/>
          <a:lstStyle/>
          <a:p>
            <a:r>
              <a:rPr lang="en-US"/>
              <a:t>Courtesy: Pieter Abbeel</a:t>
            </a:r>
            <a:endParaRPr lang="en-US" dirty="0"/>
          </a:p>
        </p:txBody>
      </p:sp>
    </p:spTree>
    <p:custDataLst>
      <p:tags r:id="rId1"/>
    </p:custDataLst>
    <p:extLst>
      <p:ext uri="{BB962C8B-B14F-4D97-AF65-F5344CB8AC3E}">
        <p14:creationId xmlns:p14="http://schemas.microsoft.com/office/powerpoint/2010/main" val="36571101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2CDE7-5C02-2325-05E4-DE14E29C600A}"/>
              </a:ext>
            </a:extLst>
          </p:cNvPr>
          <p:cNvSpPr>
            <a:spLocks noGrp="1"/>
          </p:cNvSpPr>
          <p:nvPr>
            <p:ph type="title"/>
          </p:nvPr>
        </p:nvSpPr>
        <p:spPr/>
        <p:txBody>
          <a:bodyPr/>
          <a:lstStyle/>
          <a:p>
            <a:r>
              <a:rPr lang="en-US" dirty="0"/>
              <a:t>Big questions</a:t>
            </a:r>
          </a:p>
        </p:txBody>
      </p:sp>
      <p:sp>
        <p:nvSpPr>
          <p:cNvPr id="3" name="Content Placeholder 2">
            <a:extLst>
              <a:ext uri="{FF2B5EF4-FFF2-40B4-BE49-F238E27FC236}">
                <a16:creationId xmlns:a16="http://schemas.microsoft.com/office/drawing/2014/main" id="{153FFBC4-B0D0-955F-B092-5A831B2B44BF}"/>
              </a:ext>
            </a:extLst>
          </p:cNvPr>
          <p:cNvSpPr>
            <a:spLocks noGrp="1"/>
          </p:cNvSpPr>
          <p:nvPr>
            <p:ph idx="1"/>
          </p:nvPr>
        </p:nvSpPr>
        <p:spPr/>
        <p:txBody>
          <a:bodyPr/>
          <a:lstStyle/>
          <a:p>
            <a:r>
              <a:rPr lang="en-US" dirty="0"/>
              <a:t>Can machines think?</a:t>
            </a:r>
          </a:p>
          <a:p>
            <a:r>
              <a:rPr lang="en-US" dirty="0"/>
              <a:t>Must/should they think like humans do?</a:t>
            </a:r>
          </a:p>
          <a:p>
            <a:r>
              <a:rPr lang="en-US" dirty="0"/>
              <a:t>Can they learn from their experience?</a:t>
            </a:r>
          </a:p>
          <a:p>
            <a:r>
              <a:rPr lang="en-US" dirty="0"/>
              <a:t>Can they have common sense?</a:t>
            </a:r>
          </a:p>
          <a:p>
            <a:r>
              <a:rPr lang="en-US" dirty="0"/>
              <a:t>If so, how? If not, why not?</a:t>
            </a:r>
          </a:p>
          <a:p>
            <a:r>
              <a:rPr lang="en-US" dirty="0"/>
              <a:t>What does this say about human beings? </a:t>
            </a:r>
          </a:p>
          <a:p>
            <a:r>
              <a:rPr lang="en-US" dirty="0"/>
              <a:t>What does this say about the mind?</a:t>
            </a:r>
          </a:p>
        </p:txBody>
      </p:sp>
      <p:sp>
        <p:nvSpPr>
          <p:cNvPr id="4" name="Footer Placeholder 3">
            <a:extLst>
              <a:ext uri="{FF2B5EF4-FFF2-40B4-BE49-F238E27FC236}">
                <a16:creationId xmlns:a16="http://schemas.microsoft.com/office/drawing/2014/main" id="{D4BC489F-51A8-9759-F807-E94A78CBC76A}"/>
              </a:ext>
            </a:extLst>
          </p:cNvPr>
          <p:cNvSpPr>
            <a:spLocks noGrp="1"/>
          </p:cNvSpPr>
          <p:nvPr>
            <p:ph type="ftr" sz="quarter" idx="11"/>
          </p:nvPr>
        </p:nvSpPr>
        <p:spPr/>
        <p:txBody>
          <a:bodyPr/>
          <a:lstStyle/>
          <a:p>
            <a:r>
              <a:rPr lang="en-US"/>
              <a:t>Courtesy: Tim Finin</a:t>
            </a:r>
            <a:endParaRPr lang="en-US" dirty="0"/>
          </a:p>
        </p:txBody>
      </p:sp>
      <p:pic>
        <p:nvPicPr>
          <p:cNvPr id="5" name="Picture 2" descr="Big Questions | Albright College">
            <a:extLst>
              <a:ext uri="{FF2B5EF4-FFF2-40B4-BE49-F238E27FC236}">
                <a16:creationId xmlns:a16="http://schemas.microsoft.com/office/drawing/2014/main" id="{E53CDA51-8F1E-412F-50FA-09858BF065E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956629" y="190501"/>
            <a:ext cx="2061680" cy="20193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1965886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E619A-67BF-82F0-132B-A5D24749F9B0}"/>
              </a:ext>
            </a:extLst>
          </p:cNvPr>
          <p:cNvSpPr>
            <a:spLocks noGrp="1"/>
          </p:cNvSpPr>
          <p:nvPr>
            <p:ph type="title"/>
          </p:nvPr>
        </p:nvSpPr>
        <p:spPr/>
        <p:txBody>
          <a:bodyPr/>
          <a:lstStyle/>
          <a:p>
            <a:r>
              <a:rPr lang="en-US" b="1" dirty="0"/>
              <a:t>Why AI?</a:t>
            </a:r>
          </a:p>
        </p:txBody>
      </p:sp>
      <p:sp>
        <p:nvSpPr>
          <p:cNvPr id="3" name="Content Placeholder 2">
            <a:extLst>
              <a:ext uri="{FF2B5EF4-FFF2-40B4-BE49-F238E27FC236}">
                <a16:creationId xmlns:a16="http://schemas.microsoft.com/office/drawing/2014/main" id="{C5C9188A-2F15-03A3-B624-C8481C647228}"/>
              </a:ext>
            </a:extLst>
          </p:cNvPr>
          <p:cNvSpPr>
            <a:spLocks noGrp="1"/>
          </p:cNvSpPr>
          <p:nvPr>
            <p:ph idx="1"/>
          </p:nvPr>
        </p:nvSpPr>
        <p:spPr/>
        <p:txBody>
          <a:bodyPr>
            <a:normAutofit/>
          </a:bodyPr>
          <a:lstStyle/>
          <a:p>
            <a:pPr marL="0" indent="0">
              <a:lnSpc>
                <a:spcPct val="100000"/>
              </a:lnSpc>
              <a:buNone/>
              <a:defRPr/>
            </a:pPr>
            <a:r>
              <a:rPr lang="en-US" b="1" dirty="0">
                <a:latin typeface="Times New Roman" panose="02020603050405020304" pitchFamily="18" charset="0"/>
                <a:ea typeface="ＭＳ Ｐゴシック" charset="0"/>
                <a:cs typeface="Times New Roman" panose="02020603050405020304" pitchFamily="18" charset="0"/>
              </a:rPr>
              <a:t>1 Engineering:</a:t>
            </a:r>
            <a:r>
              <a:rPr lang="en-US" dirty="0">
                <a:latin typeface="Times New Roman" panose="02020603050405020304" pitchFamily="18" charset="0"/>
                <a:ea typeface="ＭＳ Ｐゴシック" charset="0"/>
                <a:cs typeface="Times New Roman" panose="02020603050405020304" pitchFamily="18" charset="0"/>
              </a:rPr>
              <a:t> get machines to do useful things</a:t>
            </a:r>
          </a:p>
          <a:p>
            <a:pPr marL="457189" lvl="1" indent="0">
              <a:lnSpc>
                <a:spcPct val="100000"/>
              </a:lnSpc>
              <a:buNone/>
              <a:defRPr/>
            </a:pPr>
            <a:r>
              <a:rPr lang="en-US" sz="2000" dirty="0">
                <a:latin typeface="Times New Roman" panose="02020603050405020304" pitchFamily="18" charset="0"/>
                <a:ea typeface="ＭＳ Ｐゴシック" charset="0"/>
                <a:cs typeface="Times New Roman" panose="02020603050405020304" pitchFamily="18" charset="0"/>
              </a:rPr>
              <a:t>e.g., understand spoken natural language, recognize individual people</a:t>
            </a:r>
            <a:br>
              <a:rPr lang="en-US" sz="2000" dirty="0">
                <a:latin typeface="Times New Roman" panose="02020603050405020304" pitchFamily="18" charset="0"/>
                <a:ea typeface="ＭＳ Ｐゴシック" charset="0"/>
                <a:cs typeface="Times New Roman" panose="02020603050405020304" pitchFamily="18" charset="0"/>
              </a:rPr>
            </a:br>
            <a:r>
              <a:rPr lang="en-US" sz="2000" dirty="0">
                <a:latin typeface="Times New Roman" panose="02020603050405020304" pitchFamily="18" charset="0"/>
                <a:ea typeface="ＭＳ Ｐゴシック" charset="0"/>
                <a:cs typeface="Times New Roman" panose="02020603050405020304" pitchFamily="18" charset="0"/>
              </a:rPr>
              <a:t>in visual scenes, autonomous vehicles, better cybersecurity, …</a:t>
            </a:r>
          </a:p>
          <a:p>
            <a:pPr marL="0" indent="0">
              <a:lnSpc>
                <a:spcPct val="100000"/>
              </a:lnSpc>
              <a:buNone/>
              <a:defRPr/>
            </a:pPr>
            <a:r>
              <a:rPr lang="en-US" b="1" dirty="0">
                <a:latin typeface="Times New Roman" panose="02020603050405020304" pitchFamily="18" charset="0"/>
                <a:ea typeface="ＭＳ Ｐゴシック" charset="0"/>
                <a:cs typeface="Times New Roman" panose="02020603050405020304" pitchFamily="18" charset="0"/>
              </a:rPr>
              <a:t>2 Cognitive Science:</a:t>
            </a:r>
            <a:r>
              <a:rPr lang="en-US" dirty="0">
                <a:latin typeface="Times New Roman" panose="02020603050405020304" pitchFamily="18" charset="0"/>
                <a:ea typeface="ＭＳ Ｐゴシック" charset="0"/>
                <a:cs typeface="Times New Roman" panose="02020603050405020304" pitchFamily="18" charset="0"/>
              </a:rPr>
              <a:t> model and understand how natural minds and mental phenomena work</a:t>
            </a:r>
          </a:p>
          <a:p>
            <a:pPr marL="457189" lvl="1" indent="0">
              <a:lnSpc>
                <a:spcPct val="100000"/>
              </a:lnSpc>
              <a:buNone/>
              <a:defRPr/>
            </a:pPr>
            <a:r>
              <a:rPr lang="en-US" sz="2000" dirty="0">
                <a:latin typeface="Times New Roman" panose="02020603050405020304" pitchFamily="18" charset="0"/>
                <a:ea typeface="ＭＳ Ｐゴシック" charset="0"/>
                <a:cs typeface="Times New Roman" panose="02020603050405020304" pitchFamily="18" charset="0"/>
              </a:rPr>
              <a:t>e.g., visual perception, memory, learning, language, decision making, … </a:t>
            </a:r>
          </a:p>
          <a:p>
            <a:pPr marL="0" indent="0">
              <a:lnSpc>
                <a:spcPct val="100000"/>
              </a:lnSpc>
              <a:buNone/>
              <a:defRPr/>
            </a:pPr>
            <a:r>
              <a:rPr lang="en-US" b="1" dirty="0">
                <a:latin typeface="Times New Roman" panose="02020603050405020304" pitchFamily="18" charset="0"/>
                <a:ea typeface="ＭＳ Ｐゴシック" charset="0"/>
                <a:cs typeface="Times New Roman" panose="02020603050405020304" pitchFamily="18" charset="0"/>
              </a:rPr>
              <a:t>3 Philosophy:</a:t>
            </a:r>
            <a:r>
              <a:rPr lang="en-US" dirty="0">
                <a:latin typeface="Times New Roman" panose="02020603050405020304" pitchFamily="18" charset="0"/>
                <a:ea typeface="ＭＳ Ｐゴシック" charset="0"/>
                <a:cs typeface="Times New Roman" panose="02020603050405020304" pitchFamily="18" charset="0"/>
              </a:rPr>
              <a:t> explore basic, interesting and important philosophical questions</a:t>
            </a:r>
          </a:p>
          <a:p>
            <a:pPr marL="457189" lvl="1" indent="0">
              <a:lnSpc>
                <a:spcPct val="100000"/>
              </a:lnSpc>
              <a:buNone/>
              <a:defRPr/>
            </a:pPr>
            <a:r>
              <a:rPr lang="en-US" sz="2000" dirty="0">
                <a:latin typeface="Times New Roman" panose="02020603050405020304" pitchFamily="18" charset="0"/>
                <a:ea typeface="ＭＳ Ｐゴシック" charset="0"/>
                <a:cs typeface="Times New Roman" panose="02020603050405020304" pitchFamily="18" charset="0"/>
              </a:rPr>
              <a:t>e.g., mind-body problem, what’s consciousness, free will, …</a:t>
            </a:r>
          </a:p>
          <a:p>
            <a:pPr lvl="1" eaLnBrk="1" hangingPunct="1">
              <a:lnSpc>
                <a:spcPct val="100000"/>
              </a:lnSpc>
              <a:buFont typeface="Arial" charset="0"/>
              <a:buChar char="–"/>
              <a:defRPr/>
            </a:pPr>
            <a:endParaRPr lang="en-US" sz="2000" dirty="0">
              <a:latin typeface="Times New Roman" panose="02020603050405020304" pitchFamily="18" charset="0"/>
              <a:ea typeface="ＭＳ Ｐゴシック"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23132E7D-5824-686A-8E12-04CF3B25FD27}"/>
              </a:ext>
            </a:extLst>
          </p:cNvPr>
          <p:cNvSpPr>
            <a:spLocks noGrp="1"/>
          </p:cNvSpPr>
          <p:nvPr>
            <p:ph type="ftr" sz="quarter" idx="11"/>
          </p:nvPr>
        </p:nvSpPr>
        <p:spPr/>
        <p:txBody>
          <a:bodyPr/>
          <a:lstStyle/>
          <a:p>
            <a:r>
              <a:rPr lang="en-US"/>
              <a:t>Courtesy: Tim Finin</a:t>
            </a:r>
            <a:endParaRPr lang="en-US" dirty="0"/>
          </a:p>
        </p:txBody>
      </p:sp>
    </p:spTree>
    <p:custDataLst>
      <p:tags r:id="rId1"/>
    </p:custDataLst>
    <p:extLst>
      <p:ext uri="{BB962C8B-B14F-4D97-AF65-F5344CB8AC3E}">
        <p14:creationId xmlns:p14="http://schemas.microsoft.com/office/powerpoint/2010/main" val="16103228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custDataLst>
              <p:tags r:id="rId2"/>
            </p:custDataLst>
          </p:nvPr>
        </p:nvSpPr>
        <p:spPr/>
        <p:txBody>
          <a:bodyPr/>
          <a:lstStyle/>
          <a:p>
            <a:pPr eaLnBrk="1" hangingPunct="1"/>
            <a:r>
              <a:rPr lang="en-US" dirty="0">
                <a:solidFill>
                  <a:schemeClr val="tx1"/>
                </a:solidFill>
              </a:rPr>
              <a:t>A (Short) History of AI</a:t>
            </a:r>
          </a:p>
        </p:txBody>
      </p:sp>
      <p:sp>
        <p:nvSpPr>
          <p:cNvPr id="569347" name="Rectangle 3"/>
          <p:cNvSpPr>
            <a:spLocks noGrp="1" noChangeArrowheads="1"/>
          </p:cNvSpPr>
          <p:nvPr>
            <p:ph type="body" idx="1"/>
            <p:custDataLst>
              <p:tags r:id="rId3"/>
            </p:custDataLst>
          </p:nvPr>
        </p:nvSpPr>
        <p:spPr>
          <a:xfrm>
            <a:off x="838200" y="1463675"/>
            <a:ext cx="6502400" cy="5029200"/>
          </a:xfrm>
        </p:spPr>
        <p:txBody>
          <a:bodyPr>
            <a:normAutofit fontScale="92500" lnSpcReduction="10000"/>
          </a:bodyPr>
          <a:lstStyle/>
          <a:p>
            <a:pPr eaLnBrk="1" hangingPunct="1">
              <a:lnSpc>
                <a:spcPct val="80000"/>
              </a:lnSpc>
              <a:buSzPts val="100"/>
            </a:pPr>
            <a:r>
              <a:rPr lang="en-US" sz="1867" dirty="0">
                <a:solidFill>
                  <a:schemeClr val="tx1">
                    <a:alpha val="0"/>
                  </a:schemeClr>
                </a:solidFill>
              </a:rPr>
              <a:t>1940-1950: Early days</a:t>
            </a:r>
          </a:p>
          <a:p>
            <a:pPr lvl="1" eaLnBrk="1" hangingPunct="1">
              <a:lnSpc>
                <a:spcPct val="80000"/>
              </a:lnSpc>
              <a:buSzPts val="100"/>
            </a:pPr>
            <a:r>
              <a:rPr lang="en-US" sz="1600" dirty="0">
                <a:solidFill>
                  <a:schemeClr val="tx1">
                    <a:alpha val="0"/>
                  </a:schemeClr>
                </a:solidFill>
              </a:rPr>
              <a:t>1943: McCulloch &amp; Pitts: Boolean circuit model of brain</a:t>
            </a:r>
          </a:p>
          <a:p>
            <a:pPr lvl="1" eaLnBrk="1" hangingPunct="1">
              <a:lnSpc>
                <a:spcPct val="80000"/>
              </a:lnSpc>
              <a:buSzPts val="100"/>
            </a:pPr>
            <a:r>
              <a:rPr lang="en-US" sz="1600" dirty="0">
                <a:solidFill>
                  <a:schemeClr val="tx1">
                    <a:alpha val="0"/>
                  </a:schemeClr>
                </a:solidFill>
              </a:rPr>
              <a:t>1950: Turing's “Computing Machinery and Intelligence”</a:t>
            </a:r>
          </a:p>
          <a:p>
            <a:pPr lvl="1" eaLnBrk="1" hangingPunct="1">
              <a:lnSpc>
                <a:spcPct val="80000"/>
              </a:lnSpc>
            </a:pPr>
            <a:endParaRPr lang="en-US" sz="800" dirty="0"/>
          </a:p>
          <a:p>
            <a:pPr eaLnBrk="1" hangingPunct="1">
              <a:lnSpc>
                <a:spcPct val="80000"/>
              </a:lnSpc>
              <a:buSzPts val="100"/>
            </a:pPr>
            <a:r>
              <a:rPr lang="en-US" sz="1867" dirty="0">
                <a:solidFill>
                  <a:schemeClr val="tx1">
                    <a:alpha val="0"/>
                  </a:schemeClr>
                </a:solidFill>
              </a:rPr>
              <a:t>1950—70: Excitement: Look, Ma, no hands!</a:t>
            </a:r>
          </a:p>
          <a:p>
            <a:pPr lvl="1" eaLnBrk="1" hangingPunct="1">
              <a:lnSpc>
                <a:spcPct val="110000"/>
              </a:lnSpc>
              <a:buSzPts val="100"/>
            </a:pPr>
            <a:r>
              <a:rPr lang="en-US" sz="1600" dirty="0">
                <a:solidFill>
                  <a:schemeClr val="tx1">
                    <a:alpha val="0"/>
                  </a:schemeClr>
                </a:solidFill>
              </a:rPr>
              <a:t>1950s: Early AI programs, including Samuel's checkers program, Newell &amp; Simon's Logic Theorist, Gelernter's Geometry Engine</a:t>
            </a:r>
          </a:p>
          <a:p>
            <a:pPr lvl="1" eaLnBrk="1" hangingPunct="1">
              <a:lnSpc>
                <a:spcPct val="80000"/>
              </a:lnSpc>
              <a:buSzPts val="100"/>
            </a:pPr>
            <a:r>
              <a:rPr lang="en-US" sz="1600" b="1" dirty="0">
                <a:solidFill>
                  <a:schemeClr val="tx1">
                    <a:alpha val="0"/>
                  </a:schemeClr>
                </a:solidFill>
              </a:rPr>
              <a:t>1956: Dartmouth meeting: “Artificial Intelligence” adopted</a:t>
            </a:r>
          </a:p>
          <a:p>
            <a:pPr lvl="1" eaLnBrk="1" hangingPunct="1">
              <a:lnSpc>
                <a:spcPct val="80000"/>
              </a:lnSpc>
              <a:buSzPts val="100"/>
            </a:pPr>
            <a:r>
              <a:rPr lang="en-US" sz="1600" dirty="0">
                <a:solidFill>
                  <a:schemeClr val="tx1">
                    <a:alpha val="0"/>
                  </a:schemeClr>
                </a:solidFill>
              </a:rPr>
              <a:t>1965: Robinson's complete algorithm for logical reasoning</a:t>
            </a:r>
          </a:p>
          <a:p>
            <a:pPr lvl="1" eaLnBrk="1" hangingPunct="1">
              <a:lnSpc>
                <a:spcPct val="80000"/>
              </a:lnSpc>
            </a:pPr>
            <a:endParaRPr lang="en-US" sz="800" dirty="0"/>
          </a:p>
          <a:p>
            <a:pPr eaLnBrk="1" hangingPunct="1">
              <a:lnSpc>
                <a:spcPct val="80000"/>
              </a:lnSpc>
              <a:buSzPts val="100"/>
            </a:pPr>
            <a:r>
              <a:rPr lang="en-US" sz="1867" dirty="0">
                <a:solidFill>
                  <a:schemeClr val="tx1">
                    <a:alpha val="0"/>
                  </a:schemeClr>
                </a:solidFill>
              </a:rPr>
              <a:t>1970—90: Knowledge-based approaches</a:t>
            </a:r>
          </a:p>
          <a:p>
            <a:pPr lvl="1" eaLnBrk="1" hangingPunct="1">
              <a:lnSpc>
                <a:spcPct val="80000"/>
              </a:lnSpc>
              <a:buSzPts val="100"/>
            </a:pPr>
            <a:r>
              <a:rPr lang="en-US" sz="1600" dirty="0">
                <a:solidFill>
                  <a:schemeClr val="tx1">
                    <a:alpha val="0"/>
                  </a:schemeClr>
                </a:solidFill>
              </a:rPr>
              <a:t>1969—79: Early development of knowledge-based systems</a:t>
            </a:r>
          </a:p>
          <a:p>
            <a:pPr lvl="1" eaLnBrk="1" hangingPunct="1">
              <a:lnSpc>
                <a:spcPct val="80000"/>
              </a:lnSpc>
              <a:buSzPts val="100"/>
            </a:pPr>
            <a:r>
              <a:rPr lang="en-US" sz="1600" dirty="0">
                <a:solidFill>
                  <a:schemeClr val="tx1">
                    <a:alpha val="0"/>
                  </a:schemeClr>
                </a:solidFill>
              </a:rPr>
              <a:t>1980—88: Expert systems industry booms</a:t>
            </a:r>
          </a:p>
          <a:p>
            <a:pPr lvl="1" eaLnBrk="1" hangingPunct="1">
              <a:lnSpc>
                <a:spcPct val="80000"/>
              </a:lnSpc>
              <a:buSzPts val="100"/>
            </a:pPr>
            <a:r>
              <a:rPr lang="en-US" sz="1600" dirty="0">
                <a:solidFill>
                  <a:schemeClr val="tx1">
                    <a:alpha val="0"/>
                  </a:schemeClr>
                </a:solidFill>
              </a:rPr>
              <a:t>1988—93: Expert systems industry busts: “AI Winter”</a:t>
            </a:r>
          </a:p>
          <a:p>
            <a:pPr lvl="1" eaLnBrk="1" hangingPunct="1">
              <a:lnSpc>
                <a:spcPct val="80000"/>
              </a:lnSpc>
            </a:pPr>
            <a:endParaRPr lang="en-US" sz="800" dirty="0"/>
          </a:p>
          <a:p>
            <a:pPr eaLnBrk="1" hangingPunct="1">
              <a:lnSpc>
                <a:spcPct val="80000"/>
              </a:lnSpc>
              <a:buSzPts val="100"/>
            </a:pPr>
            <a:r>
              <a:rPr lang="en-US" sz="1867" dirty="0">
                <a:solidFill>
                  <a:schemeClr val="tx1">
                    <a:alpha val="0"/>
                  </a:schemeClr>
                </a:solidFill>
              </a:rPr>
              <a:t>1990—: Statistical approaches</a:t>
            </a:r>
          </a:p>
          <a:p>
            <a:pPr lvl="1" eaLnBrk="1" hangingPunct="1">
              <a:lnSpc>
                <a:spcPct val="80000"/>
              </a:lnSpc>
              <a:buSzPts val="100"/>
            </a:pPr>
            <a:r>
              <a:rPr lang="en-US" sz="1600" dirty="0">
                <a:solidFill>
                  <a:schemeClr val="tx1">
                    <a:alpha val="0"/>
                  </a:schemeClr>
                </a:solidFill>
              </a:rPr>
              <a:t>Resurgence of probability, focus on uncertainty</a:t>
            </a:r>
          </a:p>
          <a:p>
            <a:pPr lvl="1" eaLnBrk="1" hangingPunct="1">
              <a:lnSpc>
                <a:spcPct val="80000"/>
              </a:lnSpc>
              <a:buSzPts val="100"/>
            </a:pPr>
            <a:r>
              <a:rPr lang="en-US" sz="1600" dirty="0">
                <a:solidFill>
                  <a:schemeClr val="tx1">
                    <a:alpha val="0"/>
                  </a:schemeClr>
                </a:solidFill>
              </a:rPr>
              <a:t>General increase in technical depth</a:t>
            </a:r>
          </a:p>
          <a:p>
            <a:pPr lvl="1" eaLnBrk="1" hangingPunct="1">
              <a:lnSpc>
                <a:spcPct val="80000"/>
              </a:lnSpc>
              <a:buSzPts val="100"/>
            </a:pPr>
            <a:r>
              <a:rPr lang="en-US" sz="1600" dirty="0">
                <a:solidFill>
                  <a:schemeClr val="tx1">
                    <a:alpha val="0"/>
                  </a:schemeClr>
                </a:solidFill>
              </a:rPr>
              <a:t>Agents and learning systems… “AI Spring”?</a:t>
            </a:r>
          </a:p>
          <a:p>
            <a:pPr eaLnBrk="1" hangingPunct="1">
              <a:lnSpc>
                <a:spcPct val="80000"/>
              </a:lnSpc>
            </a:pPr>
            <a:endParaRPr lang="en-US" sz="1333" dirty="0"/>
          </a:p>
          <a:p>
            <a:pPr eaLnBrk="1" hangingPunct="1">
              <a:lnSpc>
                <a:spcPct val="80000"/>
              </a:lnSpc>
              <a:buSzPts val="100"/>
            </a:pPr>
            <a:r>
              <a:rPr lang="en-US" sz="1867" dirty="0">
                <a:solidFill>
                  <a:schemeClr val="tx1">
                    <a:alpha val="0"/>
                  </a:schemeClr>
                </a:solidFill>
              </a:rPr>
              <a:t>2000—: Where are we now?     </a:t>
            </a:r>
          </a:p>
        </p:txBody>
      </p:sp>
      <p:pic>
        <p:nvPicPr>
          <p:cNvPr id="4" name="Picture 1"/>
          <p:cNvPicPr>
            <a:picLocks noChangeAspect="1" noChangeArrowheads="1"/>
          </p:cNvPicPr>
          <p:nvPr>
            <p:custDataLst>
              <p:tags r:id="rId4"/>
            </p:custDataLst>
          </p:nvPr>
        </p:nvPicPr>
        <p:blipFill>
          <a:blip r:embed="rId8">
            <a:extLst>
              <a:ext uri="{28A0092B-C50C-407E-A947-70E740481C1C}">
                <a14:useLocalDpi xmlns:a14="http://schemas.microsoft.com/office/drawing/2010/main" val="0"/>
              </a:ext>
            </a:extLst>
          </a:blip>
          <a:stretch>
            <a:fillRect/>
          </a:stretch>
        </p:blipFill>
        <p:spPr bwMode="auto">
          <a:xfrm>
            <a:off x="7465057" y="1397000"/>
            <a:ext cx="3507743" cy="4876797"/>
          </a:xfrm>
          <a:prstGeom prst="rect">
            <a:avLst/>
          </a:prstGeom>
          <a:noFill/>
        </p:spPr>
      </p:pic>
      <p:sp>
        <p:nvSpPr>
          <p:cNvPr id="2" name="Footer Placeholder 1">
            <a:extLst>
              <a:ext uri="{FF2B5EF4-FFF2-40B4-BE49-F238E27FC236}">
                <a16:creationId xmlns:a16="http://schemas.microsoft.com/office/drawing/2014/main" id="{48902B68-1375-17D1-9A34-3C1C09E62C15}"/>
              </a:ext>
            </a:extLst>
          </p:cNvPr>
          <p:cNvSpPr>
            <a:spLocks noGrp="1"/>
          </p:cNvSpPr>
          <p:nvPr>
            <p:ph type="ftr" sz="quarter" idx="11"/>
            <p:custDataLst>
              <p:tags r:id="rId5"/>
            </p:custDataLst>
          </p:nvPr>
        </p:nvSpPr>
        <p:spPr>
          <a:xfrm>
            <a:off x="4038600" y="6356350"/>
            <a:ext cx="4114800" cy="365125"/>
          </a:xfrm>
        </p:spPr>
        <p:txBody>
          <a:bodyPr/>
          <a:lstStyle/>
          <a:p>
            <a:r>
              <a:rPr lang="en-US"/>
              <a:t>Courtesy: Pieter Abbeel</a:t>
            </a:r>
            <a:endParaRPr lang="en-US" dirty="0"/>
          </a:p>
        </p:txBody>
      </p:sp>
    </p:spTree>
    <p:custDataLst>
      <p:tags r:id="rId1"/>
    </p:custDataLst>
    <p:extLst>
      <p:ext uri="{BB962C8B-B14F-4D97-AF65-F5344CB8AC3E}">
        <p14:creationId xmlns:p14="http://schemas.microsoft.com/office/powerpoint/2010/main" val="42726215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custDataLst>
              <p:tags r:id="rId2"/>
            </p:custDataLst>
          </p:nvPr>
        </p:nvSpPr>
        <p:spPr/>
        <p:txBody>
          <a:bodyPr/>
          <a:lstStyle/>
          <a:p>
            <a:pPr eaLnBrk="1" hangingPunct="1"/>
            <a:r>
              <a:rPr lang="en-US" dirty="0">
                <a:solidFill>
                  <a:schemeClr val="tx1"/>
                </a:solidFill>
              </a:rPr>
              <a:t>A (Short) History of AI</a:t>
            </a:r>
          </a:p>
        </p:txBody>
      </p:sp>
      <p:sp>
        <p:nvSpPr>
          <p:cNvPr id="569347" name="Rectangle 3"/>
          <p:cNvSpPr>
            <a:spLocks noGrp="1" noChangeArrowheads="1"/>
          </p:cNvSpPr>
          <p:nvPr>
            <p:ph type="body" idx="1"/>
            <p:custDataLst>
              <p:tags r:id="rId3"/>
            </p:custDataLst>
          </p:nvPr>
        </p:nvSpPr>
        <p:spPr>
          <a:xfrm>
            <a:off x="838200" y="1463675"/>
            <a:ext cx="6502400" cy="5029200"/>
          </a:xfrm>
        </p:spPr>
        <p:txBody>
          <a:bodyPr>
            <a:normAutofit fontScale="92500" lnSpcReduction="10000"/>
          </a:bodyPr>
          <a:lstStyle/>
          <a:p>
            <a:pPr eaLnBrk="1" hangingPunct="1">
              <a:lnSpc>
                <a:spcPct val="80000"/>
              </a:lnSpc>
            </a:pPr>
            <a:r>
              <a:rPr lang="en-US" sz="1867" dirty="0"/>
              <a:t>1940-1950: Early days</a:t>
            </a:r>
          </a:p>
          <a:p>
            <a:pPr lvl="1" eaLnBrk="1" hangingPunct="1">
              <a:lnSpc>
                <a:spcPct val="80000"/>
              </a:lnSpc>
            </a:pPr>
            <a:r>
              <a:rPr lang="en-US" sz="1600" dirty="0"/>
              <a:t>1943: McCulloch &amp; Pitts: Boolean circuit model of brain</a:t>
            </a:r>
          </a:p>
          <a:p>
            <a:pPr lvl="1" eaLnBrk="1" hangingPunct="1">
              <a:lnSpc>
                <a:spcPct val="80000"/>
              </a:lnSpc>
            </a:pPr>
            <a:r>
              <a:rPr lang="en-US" sz="1600" dirty="0"/>
              <a:t>1950: Turing's “Computing Machinery and Intelligence”</a:t>
            </a:r>
          </a:p>
          <a:p>
            <a:pPr lvl="1" eaLnBrk="1" hangingPunct="1">
              <a:lnSpc>
                <a:spcPct val="80000"/>
              </a:lnSpc>
            </a:pPr>
            <a:endParaRPr lang="en-US" sz="800" dirty="0"/>
          </a:p>
          <a:p>
            <a:pPr eaLnBrk="1" hangingPunct="1">
              <a:lnSpc>
                <a:spcPct val="80000"/>
              </a:lnSpc>
              <a:buSzPts val="100"/>
            </a:pPr>
            <a:r>
              <a:rPr lang="en-US" sz="1867" dirty="0">
                <a:solidFill>
                  <a:schemeClr val="tx1">
                    <a:alpha val="0"/>
                  </a:schemeClr>
                </a:solidFill>
              </a:rPr>
              <a:t>1950—70: Excitement: Look, Ma, no hands!</a:t>
            </a:r>
          </a:p>
          <a:p>
            <a:pPr lvl="1" eaLnBrk="1" hangingPunct="1">
              <a:lnSpc>
                <a:spcPct val="110000"/>
              </a:lnSpc>
              <a:buSzPts val="100"/>
            </a:pPr>
            <a:r>
              <a:rPr lang="en-US" sz="1600" dirty="0">
                <a:solidFill>
                  <a:schemeClr val="tx1">
                    <a:alpha val="0"/>
                  </a:schemeClr>
                </a:solidFill>
              </a:rPr>
              <a:t>1950s: Early AI programs, including Samuel's checkers program, Newell &amp; Simon's Logic Theorist, Gelernter's Geometry Engine</a:t>
            </a:r>
          </a:p>
          <a:p>
            <a:pPr lvl="1" eaLnBrk="1" hangingPunct="1">
              <a:lnSpc>
                <a:spcPct val="80000"/>
              </a:lnSpc>
              <a:buSzPts val="100"/>
            </a:pPr>
            <a:r>
              <a:rPr lang="en-US" sz="1600" b="1" dirty="0">
                <a:solidFill>
                  <a:schemeClr val="tx1">
                    <a:alpha val="0"/>
                  </a:schemeClr>
                </a:solidFill>
              </a:rPr>
              <a:t>1956: Dartmouth meeting: “Artificial Intelligence” adopted</a:t>
            </a:r>
          </a:p>
          <a:p>
            <a:pPr lvl="1" eaLnBrk="1" hangingPunct="1">
              <a:lnSpc>
                <a:spcPct val="80000"/>
              </a:lnSpc>
              <a:buSzPts val="100"/>
            </a:pPr>
            <a:r>
              <a:rPr lang="en-US" sz="1600" dirty="0">
                <a:solidFill>
                  <a:schemeClr val="tx1">
                    <a:alpha val="0"/>
                  </a:schemeClr>
                </a:solidFill>
              </a:rPr>
              <a:t>1965: Robinson's complete algorithm for logical reasoning</a:t>
            </a:r>
          </a:p>
          <a:p>
            <a:pPr lvl="1" eaLnBrk="1" hangingPunct="1">
              <a:lnSpc>
                <a:spcPct val="80000"/>
              </a:lnSpc>
            </a:pPr>
            <a:endParaRPr lang="en-US" sz="800" dirty="0"/>
          </a:p>
          <a:p>
            <a:pPr eaLnBrk="1" hangingPunct="1">
              <a:lnSpc>
                <a:spcPct val="80000"/>
              </a:lnSpc>
              <a:buSzPts val="100"/>
            </a:pPr>
            <a:r>
              <a:rPr lang="en-US" sz="1867" dirty="0">
                <a:solidFill>
                  <a:schemeClr val="tx1">
                    <a:alpha val="0"/>
                  </a:schemeClr>
                </a:solidFill>
              </a:rPr>
              <a:t>1970—90: Knowledge-based approaches</a:t>
            </a:r>
          </a:p>
          <a:p>
            <a:pPr lvl="1" eaLnBrk="1" hangingPunct="1">
              <a:lnSpc>
                <a:spcPct val="80000"/>
              </a:lnSpc>
              <a:buSzPts val="100"/>
            </a:pPr>
            <a:r>
              <a:rPr lang="en-US" sz="1600" dirty="0">
                <a:solidFill>
                  <a:schemeClr val="tx1">
                    <a:alpha val="0"/>
                  </a:schemeClr>
                </a:solidFill>
              </a:rPr>
              <a:t>1969—79: Early development of knowledge-based systems</a:t>
            </a:r>
          </a:p>
          <a:p>
            <a:pPr lvl="1" eaLnBrk="1" hangingPunct="1">
              <a:lnSpc>
                <a:spcPct val="80000"/>
              </a:lnSpc>
              <a:buSzPts val="100"/>
            </a:pPr>
            <a:r>
              <a:rPr lang="en-US" sz="1600" dirty="0">
                <a:solidFill>
                  <a:schemeClr val="tx1">
                    <a:alpha val="0"/>
                  </a:schemeClr>
                </a:solidFill>
              </a:rPr>
              <a:t>1980—88: Expert systems industry booms</a:t>
            </a:r>
          </a:p>
          <a:p>
            <a:pPr lvl="1" eaLnBrk="1" hangingPunct="1">
              <a:lnSpc>
                <a:spcPct val="80000"/>
              </a:lnSpc>
              <a:buSzPts val="100"/>
            </a:pPr>
            <a:r>
              <a:rPr lang="en-US" sz="1600" dirty="0">
                <a:solidFill>
                  <a:schemeClr val="tx1">
                    <a:alpha val="0"/>
                  </a:schemeClr>
                </a:solidFill>
              </a:rPr>
              <a:t>1988—93: Expert systems industry busts: “AI Winter”</a:t>
            </a:r>
          </a:p>
          <a:p>
            <a:pPr lvl="1" eaLnBrk="1" hangingPunct="1">
              <a:lnSpc>
                <a:spcPct val="80000"/>
              </a:lnSpc>
            </a:pPr>
            <a:endParaRPr lang="en-US" sz="800" dirty="0"/>
          </a:p>
          <a:p>
            <a:pPr eaLnBrk="1" hangingPunct="1">
              <a:lnSpc>
                <a:spcPct val="80000"/>
              </a:lnSpc>
              <a:buSzPts val="100"/>
            </a:pPr>
            <a:r>
              <a:rPr lang="en-US" sz="1867" dirty="0">
                <a:solidFill>
                  <a:schemeClr val="tx1">
                    <a:alpha val="0"/>
                  </a:schemeClr>
                </a:solidFill>
              </a:rPr>
              <a:t>1990—: Statistical approaches</a:t>
            </a:r>
          </a:p>
          <a:p>
            <a:pPr lvl="1" eaLnBrk="1" hangingPunct="1">
              <a:lnSpc>
                <a:spcPct val="80000"/>
              </a:lnSpc>
              <a:buSzPts val="100"/>
            </a:pPr>
            <a:r>
              <a:rPr lang="en-US" sz="1600" dirty="0">
                <a:solidFill>
                  <a:schemeClr val="tx1">
                    <a:alpha val="0"/>
                  </a:schemeClr>
                </a:solidFill>
              </a:rPr>
              <a:t>Resurgence of probability, focus on uncertainty</a:t>
            </a:r>
          </a:p>
          <a:p>
            <a:pPr lvl="1" eaLnBrk="1" hangingPunct="1">
              <a:lnSpc>
                <a:spcPct val="80000"/>
              </a:lnSpc>
              <a:buSzPts val="100"/>
            </a:pPr>
            <a:r>
              <a:rPr lang="en-US" sz="1600" dirty="0">
                <a:solidFill>
                  <a:schemeClr val="tx1">
                    <a:alpha val="0"/>
                  </a:schemeClr>
                </a:solidFill>
              </a:rPr>
              <a:t>General increase in technical depth</a:t>
            </a:r>
          </a:p>
          <a:p>
            <a:pPr lvl="1" eaLnBrk="1" hangingPunct="1">
              <a:lnSpc>
                <a:spcPct val="80000"/>
              </a:lnSpc>
              <a:buSzPts val="100"/>
            </a:pPr>
            <a:r>
              <a:rPr lang="en-US" sz="1600" dirty="0">
                <a:solidFill>
                  <a:schemeClr val="tx1">
                    <a:alpha val="0"/>
                  </a:schemeClr>
                </a:solidFill>
              </a:rPr>
              <a:t>Agents and learning systems… “AI Spring”?</a:t>
            </a:r>
          </a:p>
          <a:p>
            <a:pPr eaLnBrk="1" hangingPunct="1">
              <a:lnSpc>
                <a:spcPct val="80000"/>
              </a:lnSpc>
            </a:pPr>
            <a:endParaRPr lang="en-US" sz="1333" dirty="0"/>
          </a:p>
          <a:p>
            <a:pPr eaLnBrk="1" hangingPunct="1">
              <a:lnSpc>
                <a:spcPct val="80000"/>
              </a:lnSpc>
              <a:buSzPts val="100"/>
            </a:pPr>
            <a:r>
              <a:rPr lang="en-US" sz="1867" dirty="0">
                <a:solidFill>
                  <a:schemeClr val="tx1">
                    <a:alpha val="0"/>
                  </a:schemeClr>
                </a:solidFill>
              </a:rPr>
              <a:t>2000—: Where are we now?     </a:t>
            </a:r>
          </a:p>
        </p:txBody>
      </p:sp>
      <p:pic>
        <p:nvPicPr>
          <p:cNvPr id="4" name="Picture 1"/>
          <p:cNvPicPr>
            <a:picLocks noChangeAspect="1" noChangeArrowheads="1"/>
          </p:cNvPicPr>
          <p:nvPr>
            <p:custDataLst>
              <p:tags r:id="rId4"/>
            </p:custDataLst>
          </p:nvPr>
        </p:nvPicPr>
        <p:blipFill>
          <a:blip r:embed="rId8">
            <a:extLst>
              <a:ext uri="{28A0092B-C50C-407E-A947-70E740481C1C}">
                <a14:useLocalDpi xmlns:a14="http://schemas.microsoft.com/office/drawing/2010/main" val="0"/>
              </a:ext>
            </a:extLst>
          </a:blip>
          <a:stretch>
            <a:fillRect/>
          </a:stretch>
        </p:blipFill>
        <p:spPr bwMode="auto">
          <a:xfrm>
            <a:off x="7465057" y="1397000"/>
            <a:ext cx="3507743" cy="4876797"/>
          </a:xfrm>
          <a:prstGeom prst="rect">
            <a:avLst/>
          </a:prstGeom>
          <a:noFill/>
        </p:spPr>
      </p:pic>
      <p:sp>
        <p:nvSpPr>
          <p:cNvPr id="2" name="Footer Placeholder 1">
            <a:extLst>
              <a:ext uri="{FF2B5EF4-FFF2-40B4-BE49-F238E27FC236}">
                <a16:creationId xmlns:a16="http://schemas.microsoft.com/office/drawing/2014/main" id="{48902B68-1375-17D1-9A34-3C1C09E62C15}"/>
              </a:ext>
            </a:extLst>
          </p:cNvPr>
          <p:cNvSpPr>
            <a:spLocks noGrp="1"/>
          </p:cNvSpPr>
          <p:nvPr>
            <p:ph type="ftr" sz="quarter" idx="11"/>
            <p:custDataLst>
              <p:tags r:id="rId5"/>
            </p:custDataLst>
          </p:nvPr>
        </p:nvSpPr>
        <p:spPr>
          <a:xfrm>
            <a:off x="4038600" y="6356350"/>
            <a:ext cx="4114800" cy="365125"/>
          </a:xfrm>
        </p:spPr>
        <p:txBody>
          <a:bodyPr/>
          <a:lstStyle/>
          <a:p>
            <a:r>
              <a:rPr lang="en-US"/>
              <a:t>Courtesy: Pieter Abbeel</a:t>
            </a:r>
            <a:endParaRPr lang="en-US" dirty="0"/>
          </a:p>
        </p:txBody>
      </p:sp>
    </p:spTree>
    <p:custDataLst>
      <p:tags r:id="rId1"/>
    </p:custDataLst>
    <p:extLst>
      <p:ext uri="{BB962C8B-B14F-4D97-AF65-F5344CB8AC3E}">
        <p14:creationId xmlns:p14="http://schemas.microsoft.com/office/powerpoint/2010/main" val="102260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custDataLst>
              <p:tags r:id="rId2"/>
            </p:custDataLst>
          </p:nvPr>
        </p:nvSpPr>
        <p:spPr/>
        <p:txBody>
          <a:bodyPr/>
          <a:lstStyle/>
          <a:p>
            <a:pPr eaLnBrk="1" hangingPunct="1"/>
            <a:r>
              <a:rPr lang="en-US" dirty="0">
                <a:solidFill>
                  <a:schemeClr val="tx1"/>
                </a:solidFill>
              </a:rPr>
              <a:t>A (Short) History of AI</a:t>
            </a:r>
          </a:p>
        </p:txBody>
      </p:sp>
      <p:sp>
        <p:nvSpPr>
          <p:cNvPr id="569347" name="Rectangle 3"/>
          <p:cNvSpPr>
            <a:spLocks noGrp="1" noChangeArrowheads="1"/>
          </p:cNvSpPr>
          <p:nvPr>
            <p:ph type="body" idx="1"/>
            <p:custDataLst>
              <p:tags r:id="rId3"/>
            </p:custDataLst>
          </p:nvPr>
        </p:nvSpPr>
        <p:spPr>
          <a:xfrm>
            <a:off x="838200" y="1463675"/>
            <a:ext cx="6502400" cy="5029200"/>
          </a:xfrm>
        </p:spPr>
        <p:txBody>
          <a:bodyPr>
            <a:normAutofit fontScale="92500" lnSpcReduction="10000"/>
          </a:bodyPr>
          <a:lstStyle/>
          <a:p>
            <a:pPr eaLnBrk="1" hangingPunct="1">
              <a:lnSpc>
                <a:spcPct val="80000"/>
              </a:lnSpc>
            </a:pPr>
            <a:r>
              <a:rPr lang="en-US" sz="1867" dirty="0"/>
              <a:t>1940-1950: Early days</a:t>
            </a:r>
          </a:p>
          <a:p>
            <a:pPr lvl="1" eaLnBrk="1" hangingPunct="1">
              <a:lnSpc>
                <a:spcPct val="80000"/>
              </a:lnSpc>
            </a:pPr>
            <a:r>
              <a:rPr lang="en-US" sz="1600" dirty="0"/>
              <a:t>1943: McCulloch &amp; Pitts: Boolean circuit model of brain</a:t>
            </a:r>
          </a:p>
          <a:p>
            <a:pPr lvl="1" eaLnBrk="1" hangingPunct="1">
              <a:lnSpc>
                <a:spcPct val="80000"/>
              </a:lnSpc>
            </a:pPr>
            <a:r>
              <a:rPr lang="en-US" sz="1600" dirty="0"/>
              <a:t>1950: Turing's “Computing Machinery and Intelligence”</a:t>
            </a:r>
          </a:p>
          <a:p>
            <a:pPr lvl="1" eaLnBrk="1" hangingPunct="1">
              <a:lnSpc>
                <a:spcPct val="80000"/>
              </a:lnSpc>
            </a:pPr>
            <a:endParaRPr lang="en-US" sz="800" dirty="0"/>
          </a:p>
          <a:p>
            <a:pPr eaLnBrk="1" hangingPunct="1">
              <a:lnSpc>
                <a:spcPct val="80000"/>
              </a:lnSpc>
            </a:pPr>
            <a:r>
              <a:rPr lang="en-US" sz="1867" dirty="0"/>
              <a:t>1950—70: Excitement: Look, Ma, no hands!</a:t>
            </a:r>
          </a:p>
          <a:p>
            <a:pPr lvl="1" eaLnBrk="1" hangingPunct="1">
              <a:lnSpc>
                <a:spcPct val="110000"/>
              </a:lnSpc>
            </a:pPr>
            <a:r>
              <a:rPr lang="en-US" sz="1600" dirty="0"/>
              <a:t>1950s: Early AI programs, including Samuel's checkers program, Newell &amp; Simon's Logic Theorist, Gelernter's Geometry Engine</a:t>
            </a:r>
          </a:p>
          <a:p>
            <a:pPr lvl="1" eaLnBrk="1" hangingPunct="1">
              <a:lnSpc>
                <a:spcPct val="80000"/>
              </a:lnSpc>
            </a:pPr>
            <a:r>
              <a:rPr lang="en-US" sz="1600" b="1" dirty="0"/>
              <a:t>1956: Dartmouth meeting: “Artificial Intelligence” adopted</a:t>
            </a:r>
          </a:p>
          <a:p>
            <a:pPr lvl="1" eaLnBrk="1" hangingPunct="1">
              <a:lnSpc>
                <a:spcPct val="80000"/>
              </a:lnSpc>
            </a:pPr>
            <a:r>
              <a:rPr lang="en-US" sz="1600" dirty="0"/>
              <a:t>1965: Robinson's complete algorithm for logical reasoning</a:t>
            </a:r>
          </a:p>
          <a:p>
            <a:pPr lvl="1" eaLnBrk="1" hangingPunct="1">
              <a:lnSpc>
                <a:spcPct val="80000"/>
              </a:lnSpc>
            </a:pPr>
            <a:endParaRPr lang="en-US" sz="800" dirty="0"/>
          </a:p>
          <a:p>
            <a:pPr eaLnBrk="1" hangingPunct="1">
              <a:lnSpc>
                <a:spcPct val="80000"/>
              </a:lnSpc>
              <a:buSzPts val="100"/>
            </a:pPr>
            <a:r>
              <a:rPr lang="en-US" sz="1867" dirty="0">
                <a:solidFill>
                  <a:schemeClr val="tx1">
                    <a:alpha val="0"/>
                  </a:schemeClr>
                </a:solidFill>
              </a:rPr>
              <a:t>1970—90: Knowledge-based approaches</a:t>
            </a:r>
          </a:p>
          <a:p>
            <a:pPr lvl="1" eaLnBrk="1" hangingPunct="1">
              <a:lnSpc>
                <a:spcPct val="80000"/>
              </a:lnSpc>
              <a:buSzPts val="100"/>
            </a:pPr>
            <a:r>
              <a:rPr lang="en-US" sz="1600" dirty="0">
                <a:solidFill>
                  <a:schemeClr val="tx1">
                    <a:alpha val="0"/>
                  </a:schemeClr>
                </a:solidFill>
              </a:rPr>
              <a:t>1969—79: Early development of knowledge-based systems</a:t>
            </a:r>
          </a:p>
          <a:p>
            <a:pPr lvl="1" eaLnBrk="1" hangingPunct="1">
              <a:lnSpc>
                <a:spcPct val="80000"/>
              </a:lnSpc>
              <a:buSzPts val="100"/>
            </a:pPr>
            <a:r>
              <a:rPr lang="en-US" sz="1600" dirty="0">
                <a:solidFill>
                  <a:schemeClr val="tx1">
                    <a:alpha val="0"/>
                  </a:schemeClr>
                </a:solidFill>
              </a:rPr>
              <a:t>1980—88: Expert systems industry booms</a:t>
            </a:r>
          </a:p>
          <a:p>
            <a:pPr lvl="1" eaLnBrk="1" hangingPunct="1">
              <a:lnSpc>
                <a:spcPct val="80000"/>
              </a:lnSpc>
              <a:buSzPts val="100"/>
            </a:pPr>
            <a:r>
              <a:rPr lang="en-US" sz="1600" dirty="0">
                <a:solidFill>
                  <a:schemeClr val="tx1">
                    <a:alpha val="0"/>
                  </a:schemeClr>
                </a:solidFill>
              </a:rPr>
              <a:t>1988—93: Expert systems industry busts: “AI Winter”</a:t>
            </a:r>
          </a:p>
          <a:p>
            <a:pPr lvl="1" eaLnBrk="1" hangingPunct="1">
              <a:lnSpc>
                <a:spcPct val="80000"/>
              </a:lnSpc>
            </a:pPr>
            <a:endParaRPr lang="en-US" sz="800" dirty="0"/>
          </a:p>
          <a:p>
            <a:pPr eaLnBrk="1" hangingPunct="1">
              <a:lnSpc>
                <a:spcPct val="80000"/>
              </a:lnSpc>
              <a:buSzPts val="100"/>
            </a:pPr>
            <a:r>
              <a:rPr lang="en-US" sz="1867" dirty="0">
                <a:solidFill>
                  <a:schemeClr val="tx1">
                    <a:alpha val="0"/>
                  </a:schemeClr>
                </a:solidFill>
              </a:rPr>
              <a:t>1990—: Statistical approaches</a:t>
            </a:r>
          </a:p>
          <a:p>
            <a:pPr lvl="1" eaLnBrk="1" hangingPunct="1">
              <a:lnSpc>
                <a:spcPct val="80000"/>
              </a:lnSpc>
              <a:buSzPts val="100"/>
            </a:pPr>
            <a:r>
              <a:rPr lang="en-US" sz="1600" dirty="0">
                <a:solidFill>
                  <a:schemeClr val="tx1">
                    <a:alpha val="0"/>
                  </a:schemeClr>
                </a:solidFill>
              </a:rPr>
              <a:t>Resurgence of probability, focus on uncertainty</a:t>
            </a:r>
          </a:p>
          <a:p>
            <a:pPr lvl="1" eaLnBrk="1" hangingPunct="1">
              <a:lnSpc>
                <a:spcPct val="80000"/>
              </a:lnSpc>
              <a:buSzPts val="100"/>
            </a:pPr>
            <a:r>
              <a:rPr lang="en-US" sz="1600" dirty="0">
                <a:solidFill>
                  <a:schemeClr val="tx1">
                    <a:alpha val="0"/>
                  </a:schemeClr>
                </a:solidFill>
              </a:rPr>
              <a:t>General increase in technical depth</a:t>
            </a:r>
          </a:p>
          <a:p>
            <a:pPr lvl="1" eaLnBrk="1" hangingPunct="1">
              <a:lnSpc>
                <a:spcPct val="80000"/>
              </a:lnSpc>
              <a:buSzPts val="100"/>
            </a:pPr>
            <a:r>
              <a:rPr lang="en-US" sz="1600" dirty="0">
                <a:solidFill>
                  <a:schemeClr val="tx1">
                    <a:alpha val="0"/>
                  </a:schemeClr>
                </a:solidFill>
              </a:rPr>
              <a:t>Agents and learning systems… “AI Spring”?</a:t>
            </a:r>
          </a:p>
          <a:p>
            <a:pPr eaLnBrk="1" hangingPunct="1">
              <a:lnSpc>
                <a:spcPct val="80000"/>
              </a:lnSpc>
            </a:pPr>
            <a:endParaRPr lang="en-US" sz="1333" dirty="0"/>
          </a:p>
          <a:p>
            <a:pPr eaLnBrk="1" hangingPunct="1">
              <a:lnSpc>
                <a:spcPct val="80000"/>
              </a:lnSpc>
              <a:buSzPts val="100"/>
            </a:pPr>
            <a:r>
              <a:rPr lang="en-US" sz="1867" dirty="0">
                <a:solidFill>
                  <a:schemeClr val="tx1">
                    <a:alpha val="0"/>
                  </a:schemeClr>
                </a:solidFill>
              </a:rPr>
              <a:t>2000—: Where are we now?     </a:t>
            </a:r>
          </a:p>
        </p:txBody>
      </p:sp>
      <p:pic>
        <p:nvPicPr>
          <p:cNvPr id="4" name="Picture 1"/>
          <p:cNvPicPr>
            <a:picLocks noChangeAspect="1" noChangeArrowheads="1"/>
          </p:cNvPicPr>
          <p:nvPr>
            <p:custDataLst>
              <p:tags r:id="rId4"/>
            </p:custDataLst>
          </p:nvPr>
        </p:nvPicPr>
        <p:blipFill>
          <a:blip r:embed="rId8">
            <a:extLst>
              <a:ext uri="{28A0092B-C50C-407E-A947-70E740481C1C}">
                <a14:useLocalDpi xmlns:a14="http://schemas.microsoft.com/office/drawing/2010/main" val="0"/>
              </a:ext>
            </a:extLst>
          </a:blip>
          <a:stretch>
            <a:fillRect/>
          </a:stretch>
        </p:blipFill>
        <p:spPr bwMode="auto">
          <a:xfrm>
            <a:off x="7465057" y="1397000"/>
            <a:ext cx="3507743" cy="4876797"/>
          </a:xfrm>
          <a:prstGeom prst="rect">
            <a:avLst/>
          </a:prstGeom>
          <a:noFill/>
        </p:spPr>
      </p:pic>
      <p:sp>
        <p:nvSpPr>
          <p:cNvPr id="2" name="Footer Placeholder 1">
            <a:extLst>
              <a:ext uri="{FF2B5EF4-FFF2-40B4-BE49-F238E27FC236}">
                <a16:creationId xmlns:a16="http://schemas.microsoft.com/office/drawing/2014/main" id="{48902B68-1375-17D1-9A34-3C1C09E62C15}"/>
              </a:ext>
            </a:extLst>
          </p:cNvPr>
          <p:cNvSpPr>
            <a:spLocks noGrp="1"/>
          </p:cNvSpPr>
          <p:nvPr>
            <p:ph type="ftr" sz="quarter" idx="11"/>
            <p:custDataLst>
              <p:tags r:id="rId5"/>
            </p:custDataLst>
          </p:nvPr>
        </p:nvSpPr>
        <p:spPr>
          <a:xfrm>
            <a:off x="4038600" y="6356350"/>
            <a:ext cx="4114800" cy="365125"/>
          </a:xfrm>
        </p:spPr>
        <p:txBody>
          <a:bodyPr/>
          <a:lstStyle/>
          <a:p>
            <a:r>
              <a:rPr lang="en-US"/>
              <a:t>Courtesy: Pieter Abbeel</a:t>
            </a:r>
            <a:endParaRPr lang="en-US" dirty="0"/>
          </a:p>
        </p:txBody>
      </p:sp>
    </p:spTree>
    <p:custDataLst>
      <p:tags r:id="rId1"/>
    </p:custDataLst>
    <p:extLst>
      <p:ext uri="{BB962C8B-B14F-4D97-AF65-F5344CB8AC3E}">
        <p14:creationId xmlns:p14="http://schemas.microsoft.com/office/powerpoint/2010/main" val="22356767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ntroducing Campuswire V2!. We've spent the past few months making… | by  Brian Aubrey Smith | Campuswire | Medium">
            <a:extLst>
              <a:ext uri="{FF2B5EF4-FFF2-40B4-BE49-F238E27FC236}">
                <a16:creationId xmlns:a16="http://schemas.microsoft.com/office/drawing/2014/main" id="{B873A9FF-9AED-1946-CC07-92E40300A3DC}"/>
              </a:ext>
            </a:extLst>
          </p:cNvPr>
          <p:cNvPicPr>
            <a:picLocks noChangeAspect="1" noChangeArrowheads="1"/>
          </p:cNvPicPr>
          <p:nvPr>
            <p:custDataLst>
              <p:tags r:id="rId2"/>
            </p:custDataLst>
          </p:nvPr>
        </p:nvPicPr>
        <p:blipFill>
          <a:blip r:embed="rId13">
            <a:extLst>
              <a:ext uri="{28A0092B-C50C-407E-A947-70E740481C1C}">
                <a14:useLocalDpi xmlns:a14="http://schemas.microsoft.com/office/drawing/2010/main" val="0"/>
              </a:ext>
            </a:extLst>
          </a:blip>
          <a:srcRect/>
          <a:stretch>
            <a:fillRect/>
          </a:stretch>
        </p:blipFill>
        <p:spPr bwMode="auto">
          <a:xfrm>
            <a:off x="1533525" y="4595498"/>
            <a:ext cx="4371975" cy="20368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E5B925C-EE11-EC4B-C628-F2CCA673E096}"/>
              </a:ext>
            </a:extLst>
          </p:cNvPr>
          <p:cNvSpPr>
            <a:spLocks noGrp="1"/>
          </p:cNvSpPr>
          <p:nvPr>
            <p:ph type="title"/>
            <p:custDataLst>
              <p:tags r:id="rId3"/>
            </p:custDataLst>
          </p:nvPr>
        </p:nvSpPr>
        <p:spPr/>
        <p:txBody>
          <a:bodyPr/>
          <a:lstStyle/>
          <a:p>
            <a:r>
              <a:rPr lang="en-US" dirty="0"/>
              <a:t>Course Website</a:t>
            </a:r>
          </a:p>
        </p:txBody>
      </p:sp>
      <p:sp>
        <p:nvSpPr>
          <p:cNvPr id="5" name="TextBox 4">
            <a:extLst>
              <a:ext uri="{FF2B5EF4-FFF2-40B4-BE49-F238E27FC236}">
                <a16:creationId xmlns:a16="http://schemas.microsoft.com/office/drawing/2014/main" id="{EE8F3157-BB61-29D2-5446-F4067061F1B5}"/>
              </a:ext>
            </a:extLst>
          </p:cNvPr>
          <p:cNvSpPr txBox="1"/>
          <p:nvPr>
            <p:custDataLst>
              <p:tags r:id="rId4"/>
            </p:custDataLst>
          </p:nvPr>
        </p:nvSpPr>
        <p:spPr>
          <a:xfrm>
            <a:off x="1609726" y="4438632"/>
            <a:ext cx="8534399" cy="461665"/>
          </a:xfrm>
          <a:prstGeom prst="rect">
            <a:avLst/>
          </a:prstGeom>
          <a:noFill/>
        </p:spPr>
        <p:txBody>
          <a:bodyPr wrap="square" rtlCol="0">
            <a:spAutoFit/>
          </a:bodyPr>
          <a:lstStyle/>
          <a:p>
            <a:pPr algn="ctr"/>
            <a:r>
              <a:rPr lang="en-US" sz="2400" b="1" dirty="0">
                <a:solidFill>
                  <a:schemeClr val="accent2"/>
                </a:solidFill>
              </a:rPr>
              <a:t>https://</a:t>
            </a:r>
            <a:r>
              <a:rPr lang="en-US" sz="2400" b="1" dirty="0" err="1">
                <a:solidFill>
                  <a:schemeClr val="accent2"/>
                </a:solidFill>
              </a:rPr>
              <a:t>campuswire.com</a:t>
            </a:r>
            <a:r>
              <a:rPr lang="en-US" sz="2400" b="1" dirty="0">
                <a:solidFill>
                  <a:schemeClr val="accent2"/>
                </a:solidFill>
              </a:rPr>
              <a:t>/p/GC3E869BC</a:t>
            </a:r>
          </a:p>
        </p:txBody>
      </p:sp>
      <p:cxnSp>
        <p:nvCxnSpPr>
          <p:cNvPr id="6" name="Straight Connector 5">
            <a:extLst>
              <a:ext uri="{FF2B5EF4-FFF2-40B4-BE49-F238E27FC236}">
                <a16:creationId xmlns:a16="http://schemas.microsoft.com/office/drawing/2014/main" id="{7BBFF2C1-83CB-2127-F0C0-6DC59954B58F}"/>
              </a:ext>
            </a:extLst>
          </p:cNvPr>
          <p:cNvCxnSpPr/>
          <p:nvPr>
            <p:custDataLst>
              <p:tags r:id="rId5"/>
            </p:custDataLst>
          </p:nvPr>
        </p:nvCxnSpPr>
        <p:spPr>
          <a:xfrm>
            <a:off x="2219325" y="3909697"/>
            <a:ext cx="7162800" cy="0"/>
          </a:xfrm>
          <a:prstGeom prst="line">
            <a:avLst/>
          </a:prstGeom>
          <a:ln w="762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5E6845D-217E-8670-DC3E-9FE18E24F53F}"/>
              </a:ext>
            </a:extLst>
          </p:cNvPr>
          <p:cNvSpPr txBox="1"/>
          <p:nvPr>
            <p:custDataLst>
              <p:tags r:id="rId6"/>
            </p:custDataLst>
          </p:nvPr>
        </p:nvSpPr>
        <p:spPr>
          <a:xfrm>
            <a:off x="1228725" y="2762232"/>
            <a:ext cx="9144000" cy="461665"/>
          </a:xfrm>
          <a:prstGeom prst="rect">
            <a:avLst/>
          </a:prstGeom>
          <a:noFill/>
        </p:spPr>
        <p:txBody>
          <a:bodyPr wrap="square" rtlCol="0">
            <a:spAutoFit/>
          </a:bodyPr>
          <a:lstStyle/>
          <a:p>
            <a:pPr algn="ctr"/>
            <a:r>
              <a:rPr lang="en-US" sz="2400" b="1" dirty="0">
                <a:solidFill>
                  <a:schemeClr val="accent2"/>
                </a:solidFill>
              </a:rPr>
              <a:t>https://umbc-cmsc471.github.io/spring2024/</a:t>
            </a:r>
          </a:p>
        </p:txBody>
      </p:sp>
      <p:sp>
        <p:nvSpPr>
          <p:cNvPr id="8" name="TextBox 7">
            <a:extLst>
              <a:ext uri="{FF2B5EF4-FFF2-40B4-BE49-F238E27FC236}">
                <a16:creationId xmlns:a16="http://schemas.microsoft.com/office/drawing/2014/main" id="{AA65931A-0D75-E0CA-65DE-1933D8AC5A20}"/>
              </a:ext>
            </a:extLst>
          </p:cNvPr>
          <p:cNvSpPr txBox="1"/>
          <p:nvPr>
            <p:custDataLst>
              <p:tags r:id="rId7"/>
            </p:custDataLst>
          </p:nvPr>
        </p:nvSpPr>
        <p:spPr>
          <a:xfrm>
            <a:off x="1533525" y="1471297"/>
            <a:ext cx="1981200" cy="1015663"/>
          </a:xfrm>
          <a:prstGeom prst="rect">
            <a:avLst/>
          </a:prstGeom>
          <a:noFill/>
        </p:spPr>
        <p:txBody>
          <a:bodyPr wrap="square" rtlCol="0">
            <a:spAutoFit/>
          </a:bodyPr>
          <a:lstStyle/>
          <a:p>
            <a:pPr algn="ctr"/>
            <a:r>
              <a:rPr lang="en-US" sz="6000" dirty="0">
                <a:latin typeface="Courier New" panose="02070309020205020404" pitchFamily="49" charset="0"/>
                <a:cs typeface="Courier New" panose="02070309020205020404" pitchFamily="49" charset="0"/>
              </a:rPr>
              <a:t>www</a:t>
            </a:r>
          </a:p>
        </p:txBody>
      </p:sp>
      <p:sp>
        <p:nvSpPr>
          <p:cNvPr id="9" name="TextBox 8">
            <a:extLst>
              <a:ext uri="{FF2B5EF4-FFF2-40B4-BE49-F238E27FC236}">
                <a16:creationId xmlns:a16="http://schemas.microsoft.com/office/drawing/2014/main" id="{E2F17453-F7D3-7E66-83B8-96FE4C82064C}"/>
              </a:ext>
            </a:extLst>
          </p:cNvPr>
          <p:cNvSpPr txBox="1"/>
          <p:nvPr>
            <p:custDataLst>
              <p:tags r:id="rId8"/>
            </p:custDataLst>
          </p:nvPr>
        </p:nvSpPr>
        <p:spPr>
          <a:xfrm>
            <a:off x="6471285" y="1467090"/>
            <a:ext cx="3364230" cy="1200329"/>
          </a:xfrm>
          <a:prstGeom prst="rect">
            <a:avLst/>
          </a:prstGeom>
          <a:noFill/>
        </p:spPr>
        <p:txBody>
          <a:bodyPr wrap="square" rtlCol="0">
            <a:spAutoFit/>
          </a:bodyPr>
          <a:lstStyle/>
          <a:p>
            <a:pPr algn="ctr"/>
            <a:r>
              <a:rPr lang="en-US" sz="2400" dirty="0"/>
              <a:t>Schedule, slides, assignments, readings, materials, syllabus here</a:t>
            </a:r>
          </a:p>
        </p:txBody>
      </p:sp>
      <p:sp>
        <p:nvSpPr>
          <p:cNvPr id="10" name="TextBox 9">
            <a:extLst>
              <a:ext uri="{FF2B5EF4-FFF2-40B4-BE49-F238E27FC236}">
                <a16:creationId xmlns:a16="http://schemas.microsoft.com/office/drawing/2014/main" id="{1F257E7C-DE9E-72ED-A462-5444E0B1E44F}"/>
              </a:ext>
            </a:extLst>
          </p:cNvPr>
          <p:cNvSpPr txBox="1"/>
          <p:nvPr>
            <p:custDataLst>
              <p:tags r:id="rId9"/>
            </p:custDataLst>
          </p:nvPr>
        </p:nvSpPr>
        <p:spPr>
          <a:xfrm>
            <a:off x="6653560" y="5029746"/>
            <a:ext cx="4004915" cy="1323439"/>
          </a:xfrm>
          <a:prstGeom prst="rect">
            <a:avLst/>
          </a:prstGeom>
          <a:noFill/>
        </p:spPr>
        <p:txBody>
          <a:bodyPr wrap="square" rtlCol="0">
            <a:spAutoFit/>
          </a:bodyPr>
          <a:lstStyle/>
          <a:p>
            <a:pPr marL="285750" indent="-285750">
              <a:buFont typeface="Arial" panose="020B0604020202020204" pitchFamily="34" charset="0"/>
              <a:buChar char="•"/>
            </a:pPr>
            <a:r>
              <a:rPr lang="en-US" sz="2000" b="1" dirty="0"/>
              <a:t>Course announcements, </a:t>
            </a:r>
            <a:r>
              <a:rPr lang="en-US" sz="2000" dirty="0"/>
              <a:t>Q&amp;A, discussion board here</a:t>
            </a:r>
          </a:p>
          <a:p>
            <a:pPr marL="285750" indent="-285750">
              <a:buFont typeface="Arial" panose="020B0604020202020204" pitchFamily="34" charset="0"/>
              <a:buChar char="•"/>
            </a:pPr>
            <a:r>
              <a:rPr lang="en-US" sz="2000" dirty="0"/>
              <a:t>No public code, follow posted rules and etiquette</a:t>
            </a:r>
          </a:p>
        </p:txBody>
      </p:sp>
      <p:sp>
        <p:nvSpPr>
          <p:cNvPr id="12" name="Footer Placeholder 11">
            <a:extLst>
              <a:ext uri="{FF2B5EF4-FFF2-40B4-BE49-F238E27FC236}">
                <a16:creationId xmlns:a16="http://schemas.microsoft.com/office/drawing/2014/main" id="{5950ADA9-918C-7BA3-5A3A-865A0BA1FDB8}"/>
              </a:ext>
            </a:extLst>
          </p:cNvPr>
          <p:cNvSpPr>
            <a:spLocks noGrp="1"/>
          </p:cNvSpPr>
          <p:nvPr>
            <p:ph type="ftr" sz="quarter" idx="11"/>
            <p:custDataLst>
              <p:tags r:id="rId10"/>
            </p:custDataLst>
          </p:nvPr>
        </p:nvSpPr>
        <p:spPr/>
        <p:txBody>
          <a:bodyPr/>
          <a:lstStyle/>
          <a:p>
            <a:endParaRPr lang="en-US"/>
          </a:p>
        </p:txBody>
      </p:sp>
      <p:sp>
        <p:nvSpPr>
          <p:cNvPr id="3" name="Oval 2">
            <a:extLst>
              <a:ext uri="{FF2B5EF4-FFF2-40B4-BE49-F238E27FC236}">
                <a16:creationId xmlns:a16="http://schemas.microsoft.com/office/drawing/2014/main" id="{0E1BF45B-263F-47A4-A897-97EFCE05EA97}"/>
              </a:ext>
            </a:extLst>
          </p:cNvPr>
          <p:cNvSpPr/>
          <p:nvPr>
            <p:custDataLst>
              <p:tags r:id="rId11"/>
            </p:custDataLst>
          </p:nvPr>
        </p:nvSpPr>
        <p:spPr>
          <a:xfrm>
            <a:off x="9782780" y="4141492"/>
            <a:ext cx="1870244" cy="587949"/>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0000"/>
                </a:solidFill>
              </a:rPr>
              <a:t>This Week</a:t>
            </a:r>
          </a:p>
        </p:txBody>
      </p:sp>
    </p:spTree>
    <p:custDataLst>
      <p:tags r:id="rId1"/>
    </p:custDataLst>
    <p:extLst>
      <p:ext uri="{BB962C8B-B14F-4D97-AF65-F5344CB8AC3E}">
        <p14:creationId xmlns:p14="http://schemas.microsoft.com/office/powerpoint/2010/main" val="3861105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custDataLst>
              <p:tags r:id="rId2"/>
            </p:custDataLst>
          </p:nvPr>
        </p:nvSpPr>
        <p:spPr/>
        <p:txBody>
          <a:bodyPr/>
          <a:lstStyle/>
          <a:p>
            <a:pPr eaLnBrk="1" hangingPunct="1"/>
            <a:r>
              <a:rPr lang="en-US" dirty="0">
                <a:solidFill>
                  <a:schemeClr val="tx1"/>
                </a:solidFill>
              </a:rPr>
              <a:t>A (Short) History of AI</a:t>
            </a:r>
          </a:p>
        </p:txBody>
      </p:sp>
      <p:sp>
        <p:nvSpPr>
          <p:cNvPr id="569347" name="Rectangle 3"/>
          <p:cNvSpPr>
            <a:spLocks noGrp="1" noChangeArrowheads="1"/>
          </p:cNvSpPr>
          <p:nvPr>
            <p:ph type="body" idx="1"/>
            <p:custDataLst>
              <p:tags r:id="rId3"/>
            </p:custDataLst>
          </p:nvPr>
        </p:nvSpPr>
        <p:spPr>
          <a:xfrm>
            <a:off x="838200" y="1463675"/>
            <a:ext cx="6502400" cy="5029200"/>
          </a:xfrm>
        </p:spPr>
        <p:txBody>
          <a:bodyPr>
            <a:normAutofit fontScale="92500" lnSpcReduction="10000"/>
          </a:bodyPr>
          <a:lstStyle/>
          <a:p>
            <a:pPr eaLnBrk="1" hangingPunct="1">
              <a:lnSpc>
                <a:spcPct val="80000"/>
              </a:lnSpc>
            </a:pPr>
            <a:r>
              <a:rPr lang="en-US" sz="1867" dirty="0"/>
              <a:t>1940-1950: Early days</a:t>
            </a:r>
          </a:p>
          <a:p>
            <a:pPr lvl="1" eaLnBrk="1" hangingPunct="1">
              <a:lnSpc>
                <a:spcPct val="80000"/>
              </a:lnSpc>
            </a:pPr>
            <a:r>
              <a:rPr lang="en-US" sz="1600" dirty="0"/>
              <a:t>1943: McCulloch &amp; Pitts: Boolean circuit model of brain</a:t>
            </a:r>
          </a:p>
          <a:p>
            <a:pPr lvl="1" eaLnBrk="1" hangingPunct="1">
              <a:lnSpc>
                <a:spcPct val="80000"/>
              </a:lnSpc>
            </a:pPr>
            <a:r>
              <a:rPr lang="en-US" sz="1600" dirty="0"/>
              <a:t>1950: Turing's “Computing Machinery and Intelligence”</a:t>
            </a:r>
          </a:p>
          <a:p>
            <a:pPr lvl="1" eaLnBrk="1" hangingPunct="1">
              <a:lnSpc>
                <a:spcPct val="80000"/>
              </a:lnSpc>
            </a:pPr>
            <a:endParaRPr lang="en-US" sz="800" dirty="0"/>
          </a:p>
          <a:p>
            <a:pPr eaLnBrk="1" hangingPunct="1">
              <a:lnSpc>
                <a:spcPct val="80000"/>
              </a:lnSpc>
            </a:pPr>
            <a:r>
              <a:rPr lang="en-US" sz="1867" dirty="0"/>
              <a:t>1950—70: Excitement: Look, Ma, no hands!</a:t>
            </a:r>
          </a:p>
          <a:p>
            <a:pPr lvl="1" eaLnBrk="1" hangingPunct="1">
              <a:lnSpc>
                <a:spcPct val="110000"/>
              </a:lnSpc>
            </a:pPr>
            <a:r>
              <a:rPr lang="en-US" sz="1600" dirty="0"/>
              <a:t>1950s: Early AI programs, including Samuel's checkers program, Newell &amp; Simon's Logic Theorist, Gelernter's Geometry Engine</a:t>
            </a:r>
          </a:p>
          <a:p>
            <a:pPr lvl="1" eaLnBrk="1" hangingPunct="1">
              <a:lnSpc>
                <a:spcPct val="80000"/>
              </a:lnSpc>
            </a:pPr>
            <a:r>
              <a:rPr lang="en-US" sz="1600" b="1" dirty="0"/>
              <a:t>1956: Dartmouth meeting: “Artificial Intelligence” adopted</a:t>
            </a:r>
          </a:p>
          <a:p>
            <a:pPr lvl="1" eaLnBrk="1" hangingPunct="1">
              <a:lnSpc>
                <a:spcPct val="80000"/>
              </a:lnSpc>
            </a:pPr>
            <a:r>
              <a:rPr lang="en-US" sz="1600" dirty="0"/>
              <a:t>1965: Robinson's complete algorithm for logical reasoning</a:t>
            </a:r>
          </a:p>
          <a:p>
            <a:pPr lvl="1" eaLnBrk="1" hangingPunct="1">
              <a:lnSpc>
                <a:spcPct val="80000"/>
              </a:lnSpc>
            </a:pPr>
            <a:endParaRPr lang="en-US" sz="800" dirty="0"/>
          </a:p>
          <a:p>
            <a:pPr eaLnBrk="1" hangingPunct="1">
              <a:lnSpc>
                <a:spcPct val="80000"/>
              </a:lnSpc>
            </a:pPr>
            <a:r>
              <a:rPr lang="en-US" sz="1867" dirty="0"/>
              <a:t>1970—90: Knowledge-based approaches</a:t>
            </a:r>
          </a:p>
          <a:p>
            <a:pPr lvl="1" eaLnBrk="1" hangingPunct="1">
              <a:lnSpc>
                <a:spcPct val="80000"/>
              </a:lnSpc>
            </a:pPr>
            <a:r>
              <a:rPr lang="en-US" sz="1600" dirty="0"/>
              <a:t>1969—79: Early development of knowledge-based systems</a:t>
            </a:r>
          </a:p>
          <a:p>
            <a:pPr lvl="1" eaLnBrk="1" hangingPunct="1">
              <a:lnSpc>
                <a:spcPct val="80000"/>
              </a:lnSpc>
            </a:pPr>
            <a:r>
              <a:rPr lang="en-US" sz="1600" dirty="0"/>
              <a:t>1980—88: Expert systems industry booms</a:t>
            </a:r>
          </a:p>
          <a:p>
            <a:pPr lvl="1" eaLnBrk="1" hangingPunct="1">
              <a:lnSpc>
                <a:spcPct val="80000"/>
              </a:lnSpc>
            </a:pPr>
            <a:r>
              <a:rPr lang="en-US" sz="1600" dirty="0"/>
              <a:t>1988—93: Expert systems industry busts: “AI Winter”</a:t>
            </a:r>
          </a:p>
          <a:p>
            <a:pPr lvl="1" eaLnBrk="1" hangingPunct="1">
              <a:lnSpc>
                <a:spcPct val="80000"/>
              </a:lnSpc>
            </a:pPr>
            <a:endParaRPr lang="en-US" sz="800" dirty="0"/>
          </a:p>
          <a:p>
            <a:pPr eaLnBrk="1" hangingPunct="1">
              <a:lnSpc>
                <a:spcPct val="80000"/>
              </a:lnSpc>
              <a:buSzPts val="100"/>
            </a:pPr>
            <a:r>
              <a:rPr lang="en-US" sz="1867" dirty="0">
                <a:solidFill>
                  <a:schemeClr val="tx1">
                    <a:alpha val="0"/>
                  </a:schemeClr>
                </a:solidFill>
              </a:rPr>
              <a:t>1990—: Statistical approaches</a:t>
            </a:r>
          </a:p>
          <a:p>
            <a:pPr lvl="1" eaLnBrk="1" hangingPunct="1">
              <a:lnSpc>
                <a:spcPct val="80000"/>
              </a:lnSpc>
              <a:buSzPts val="100"/>
            </a:pPr>
            <a:r>
              <a:rPr lang="en-US" sz="1600" dirty="0">
                <a:solidFill>
                  <a:schemeClr val="tx1">
                    <a:alpha val="0"/>
                  </a:schemeClr>
                </a:solidFill>
              </a:rPr>
              <a:t>Resurgence of probability, focus on uncertainty</a:t>
            </a:r>
          </a:p>
          <a:p>
            <a:pPr lvl="1" eaLnBrk="1" hangingPunct="1">
              <a:lnSpc>
                <a:spcPct val="80000"/>
              </a:lnSpc>
              <a:buSzPts val="100"/>
            </a:pPr>
            <a:r>
              <a:rPr lang="en-US" sz="1600" dirty="0">
                <a:solidFill>
                  <a:schemeClr val="tx1">
                    <a:alpha val="0"/>
                  </a:schemeClr>
                </a:solidFill>
              </a:rPr>
              <a:t>General increase in technical depth</a:t>
            </a:r>
          </a:p>
          <a:p>
            <a:pPr lvl="1" eaLnBrk="1" hangingPunct="1">
              <a:lnSpc>
                <a:spcPct val="80000"/>
              </a:lnSpc>
              <a:buSzPts val="100"/>
            </a:pPr>
            <a:r>
              <a:rPr lang="en-US" sz="1600" dirty="0">
                <a:solidFill>
                  <a:schemeClr val="tx1">
                    <a:alpha val="0"/>
                  </a:schemeClr>
                </a:solidFill>
              </a:rPr>
              <a:t>Agents and learning systems… “AI Spring”?</a:t>
            </a:r>
          </a:p>
          <a:p>
            <a:pPr eaLnBrk="1" hangingPunct="1">
              <a:lnSpc>
                <a:spcPct val="80000"/>
              </a:lnSpc>
            </a:pPr>
            <a:endParaRPr lang="en-US" sz="1333" dirty="0"/>
          </a:p>
          <a:p>
            <a:pPr eaLnBrk="1" hangingPunct="1">
              <a:lnSpc>
                <a:spcPct val="80000"/>
              </a:lnSpc>
              <a:buSzPts val="100"/>
            </a:pPr>
            <a:r>
              <a:rPr lang="en-US" sz="1867" dirty="0">
                <a:solidFill>
                  <a:schemeClr val="tx1">
                    <a:alpha val="0"/>
                  </a:schemeClr>
                </a:solidFill>
              </a:rPr>
              <a:t>2000—: Where are we now?     </a:t>
            </a:r>
          </a:p>
        </p:txBody>
      </p:sp>
      <p:pic>
        <p:nvPicPr>
          <p:cNvPr id="4" name="Picture 1"/>
          <p:cNvPicPr>
            <a:picLocks noChangeAspect="1" noChangeArrowheads="1"/>
          </p:cNvPicPr>
          <p:nvPr>
            <p:custDataLst>
              <p:tags r:id="rId4"/>
            </p:custDataLst>
          </p:nvPr>
        </p:nvPicPr>
        <p:blipFill>
          <a:blip r:embed="rId8">
            <a:extLst>
              <a:ext uri="{28A0092B-C50C-407E-A947-70E740481C1C}">
                <a14:useLocalDpi xmlns:a14="http://schemas.microsoft.com/office/drawing/2010/main" val="0"/>
              </a:ext>
            </a:extLst>
          </a:blip>
          <a:stretch>
            <a:fillRect/>
          </a:stretch>
        </p:blipFill>
        <p:spPr bwMode="auto">
          <a:xfrm>
            <a:off x="7465057" y="1397000"/>
            <a:ext cx="3507743" cy="4876797"/>
          </a:xfrm>
          <a:prstGeom prst="rect">
            <a:avLst/>
          </a:prstGeom>
          <a:noFill/>
        </p:spPr>
      </p:pic>
      <p:sp>
        <p:nvSpPr>
          <p:cNvPr id="2" name="Footer Placeholder 1">
            <a:extLst>
              <a:ext uri="{FF2B5EF4-FFF2-40B4-BE49-F238E27FC236}">
                <a16:creationId xmlns:a16="http://schemas.microsoft.com/office/drawing/2014/main" id="{48902B68-1375-17D1-9A34-3C1C09E62C15}"/>
              </a:ext>
            </a:extLst>
          </p:cNvPr>
          <p:cNvSpPr>
            <a:spLocks noGrp="1"/>
          </p:cNvSpPr>
          <p:nvPr>
            <p:ph type="ftr" sz="quarter" idx="11"/>
            <p:custDataLst>
              <p:tags r:id="rId5"/>
            </p:custDataLst>
          </p:nvPr>
        </p:nvSpPr>
        <p:spPr>
          <a:xfrm>
            <a:off x="4038600" y="6356350"/>
            <a:ext cx="4114800" cy="365125"/>
          </a:xfrm>
        </p:spPr>
        <p:txBody>
          <a:bodyPr/>
          <a:lstStyle/>
          <a:p>
            <a:r>
              <a:rPr lang="en-US"/>
              <a:t>Courtesy: Pieter Abbeel</a:t>
            </a:r>
            <a:endParaRPr lang="en-US" dirty="0"/>
          </a:p>
        </p:txBody>
      </p:sp>
    </p:spTree>
    <p:custDataLst>
      <p:tags r:id="rId1"/>
    </p:custDataLst>
    <p:extLst>
      <p:ext uri="{BB962C8B-B14F-4D97-AF65-F5344CB8AC3E}">
        <p14:creationId xmlns:p14="http://schemas.microsoft.com/office/powerpoint/2010/main" val="5932733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custDataLst>
              <p:tags r:id="rId2"/>
            </p:custDataLst>
          </p:nvPr>
        </p:nvSpPr>
        <p:spPr/>
        <p:txBody>
          <a:bodyPr/>
          <a:lstStyle/>
          <a:p>
            <a:pPr eaLnBrk="1" hangingPunct="1"/>
            <a:r>
              <a:rPr lang="en-US" dirty="0">
                <a:solidFill>
                  <a:schemeClr val="tx1"/>
                </a:solidFill>
              </a:rPr>
              <a:t>A (Short) History of AI</a:t>
            </a:r>
          </a:p>
        </p:txBody>
      </p:sp>
      <p:sp>
        <p:nvSpPr>
          <p:cNvPr id="569347" name="Rectangle 3"/>
          <p:cNvSpPr>
            <a:spLocks noGrp="1" noChangeArrowheads="1"/>
          </p:cNvSpPr>
          <p:nvPr>
            <p:ph type="body" idx="1"/>
            <p:custDataLst>
              <p:tags r:id="rId3"/>
            </p:custDataLst>
          </p:nvPr>
        </p:nvSpPr>
        <p:spPr>
          <a:xfrm>
            <a:off x="838200" y="1463675"/>
            <a:ext cx="6502400" cy="5029200"/>
          </a:xfrm>
        </p:spPr>
        <p:txBody>
          <a:bodyPr>
            <a:normAutofit fontScale="92500" lnSpcReduction="10000"/>
          </a:bodyPr>
          <a:lstStyle/>
          <a:p>
            <a:pPr eaLnBrk="1" hangingPunct="1">
              <a:lnSpc>
                <a:spcPct val="80000"/>
              </a:lnSpc>
            </a:pPr>
            <a:r>
              <a:rPr lang="en-US" sz="1867" dirty="0"/>
              <a:t>1940-1950: Early days</a:t>
            </a:r>
          </a:p>
          <a:p>
            <a:pPr lvl="1" eaLnBrk="1" hangingPunct="1">
              <a:lnSpc>
                <a:spcPct val="80000"/>
              </a:lnSpc>
            </a:pPr>
            <a:r>
              <a:rPr lang="en-US" sz="1600" dirty="0"/>
              <a:t>1943: McCulloch &amp; Pitts: Boolean circuit model of brain</a:t>
            </a:r>
          </a:p>
          <a:p>
            <a:pPr lvl="1" eaLnBrk="1" hangingPunct="1">
              <a:lnSpc>
                <a:spcPct val="80000"/>
              </a:lnSpc>
            </a:pPr>
            <a:r>
              <a:rPr lang="en-US" sz="1600" dirty="0"/>
              <a:t>1950: Turing's “Computing Machinery and Intelligence”</a:t>
            </a:r>
          </a:p>
          <a:p>
            <a:pPr lvl="1" eaLnBrk="1" hangingPunct="1">
              <a:lnSpc>
                <a:spcPct val="80000"/>
              </a:lnSpc>
            </a:pPr>
            <a:endParaRPr lang="en-US" sz="800" dirty="0"/>
          </a:p>
          <a:p>
            <a:pPr eaLnBrk="1" hangingPunct="1">
              <a:lnSpc>
                <a:spcPct val="80000"/>
              </a:lnSpc>
            </a:pPr>
            <a:r>
              <a:rPr lang="en-US" sz="1867" dirty="0"/>
              <a:t>1950—70: Excitement: Look, Ma, no hands!</a:t>
            </a:r>
          </a:p>
          <a:p>
            <a:pPr lvl="1" eaLnBrk="1" hangingPunct="1">
              <a:lnSpc>
                <a:spcPct val="110000"/>
              </a:lnSpc>
            </a:pPr>
            <a:r>
              <a:rPr lang="en-US" sz="1600" dirty="0"/>
              <a:t>1950s: Early AI programs, including Samuel's checkers program, Newell &amp; Simon's Logic Theorist, Gelernter's Geometry Engine</a:t>
            </a:r>
          </a:p>
          <a:p>
            <a:pPr lvl="1" eaLnBrk="1" hangingPunct="1">
              <a:lnSpc>
                <a:spcPct val="80000"/>
              </a:lnSpc>
            </a:pPr>
            <a:r>
              <a:rPr lang="en-US" sz="1600" b="1" dirty="0"/>
              <a:t>1956: Dartmouth meeting: “Artificial Intelligence” adopted</a:t>
            </a:r>
          </a:p>
          <a:p>
            <a:pPr lvl="1" eaLnBrk="1" hangingPunct="1">
              <a:lnSpc>
                <a:spcPct val="80000"/>
              </a:lnSpc>
            </a:pPr>
            <a:r>
              <a:rPr lang="en-US" sz="1600" dirty="0"/>
              <a:t>1965: Robinson's complete algorithm for logical reasoning</a:t>
            </a:r>
          </a:p>
          <a:p>
            <a:pPr lvl="1" eaLnBrk="1" hangingPunct="1">
              <a:lnSpc>
                <a:spcPct val="80000"/>
              </a:lnSpc>
            </a:pPr>
            <a:endParaRPr lang="en-US" sz="800" dirty="0"/>
          </a:p>
          <a:p>
            <a:pPr eaLnBrk="1" hangingPunct="1">
              <a:lnSpc>
                <a:spcPct val="80000"/>
              </a:lnSpc>
            </a:pPr>
            <a:r>
              <a:rPr lang="en-US" sz="1867" dirty="0"/>
              <a:t>1970—90: Knowledge-based approaches</a:t>
            </a:r>
          </a:p>
          <a:p>
            <a:pPr lvl="1" eaLnBrk="1" hangingPunct="1">
              <a:lnSpc>
                <a:spcPct val="80000"/>
              </a:lnSpc>
            </a:pPr>
            <a:r>
              <a:rPr lang="en-US" sz="1600" dirty="0"/>
              <a:t>1969—79: Early development of knowledge-based systems</a:t>
            </a:r>
          </a:p>
          <a:p>
            <a:pPr lvl="1" eaLnBrk="1" hangingPunct="1">
              <a:lnSpc>
                <a:spcPct val="80000"/>
              </a:lnSpc>
            </a:pPr>
            <a:r>
              <a:rPr lang="en-US" sz="1600" dirty="0"/>
              <a:t>1980—88: Expert systems industry booms</a:t>
            </a:r>
          </a:p>
          <a:p>
            <a:pPr lvl="1" eaLnBrk="1" hangingPunct="1">
              <a:lnSpc>
                <a:spcPct val="80000"/>
              </a:lnSpc>
            </a:pPr>
            <a:r>
              <a:rPr lang="en-US" sz="1600" dirty="0"/>
              <a:t>1988—93: Expert systems industry busts: “AI Winter”</a:t>
            </a:r>
          </a:p>
          <a:p>
            <a:pPr lvl="1" eaLnBrk="1" hangingPunct="1">
              <a:lnSpc>
                <a:spcPct val="80000"/>
              </a:lnSpc>
            </a:pPr>
            <a:endParaRPr lang="en-US" sz="800" dirty="0"/>
          </a:p>
          <a:p>
            <a:pPr eaLnBrk="1" hangingPunct="1">
              <a:lnSpc>
                <a:spcPct val="80000"/>
              </a:lnSpc>
            </a:pPr>
            <a:r>
              <a:rPr lang="en-US" sz="1867" dirty="0"/>
              <a:t>1990—: Statistical approaches</a:t>
            </a:r>
          </a:p>
          <a:p>
            <a:pPr lvl="1" eaLnBrk="1" hangingPunct="1">
              <a:lnSpc>
                <a:spcPct val="80000"/>
              </a:lnSpc>
            </a:pPr>
            <a:r>
              <a:rPr lang="en-US" sz="1600" dirty="0"/>
              <a:t>Resurgence of probability, focus on uncertainty</a:t>
            </a:r>
          </a:p>
          <a:p>
            <a:pPr lvl="1" eaLnBrk="1" hangingPunct="1">
              <a:lnSpc>
                <a:spcPct val="80000"/>
              </a:lnSpc>
            </a:pPr>
            <a:r>
              <a:rPr lang="en-US" sz="1600" dirty="0"/>
              <a:t>General increase in technical depth</a:t>
            </a:r>
          </a:p>
          <a:p>
            <a:pPr lvl="1" eaLnBrk="1" hangingPunct="1">
              <a:lnSpc>
                <a:spcPct val="80000"/>
              </a:lnSpc>
            </a:pPr>
            <a:r>
              <a:rPr lang="en-US" sz="1600" dirty="0"/>
              <a:t>Agents and learning systems… “AI Spring”?</a:t>
            </a:r>
          </a:p>
          <a:p>
            <a:pPr eaLnBrk="1" hangingPunct="1">
              <a:lnSpc>
                <a:spcPct val="80000"/>
              </a:lnSpc>
            </a:pPr>
            <a:endParaRPr lang="en-US" sz="1333" dirty="0"/>
          </a:p>
          <a:p>
            <a:pPr eaLnBrk="1" hangingPunct="1">
              <a:lnSpc>
                <a:spcPct val="80000"/>
              </a:lnSpc>
              <a:buSzPts val="100"/>
            </a:pPr>
            <a:r>
              <a:rPr lang="en-US" sz="1867" dirty="0">
                <a:solidFill>
                  <a:schemeClr val="tx1">
                    <a:alpha val="0"/>
                  </a:schemeClr>
                </a:solidFill>
              </a:rPr>
              <a:t>2000—: Where are we now?     </a:t>
            </a:r>
          </a:p>
        </p:txBody>
      </p:sp>
      <p:pic>
        <p:nvPicPr>
          <p:cNvPr id="4" name="Picture 1"/>
          <p:cNvPicPr>
            <a:picLocks noChangeAspect="1" noChangeArrowheads="1"/>
          </p:cNvPicPr>
          <p:nvPr>
            <p:custDataLst>
              <p:tags r:id="rId4"/>
            </p:custDataLst>
          </p:nvPr>
        </p:nvPicPr>
        <p:blipFill>
          <a:blip r:embed="rId8">
            <a:extLst>
              <a:ext uri="{28A0092B-C50C-407E-A947-70E740481C1C}">
                <a14:useLocalDpi xmlns:a14="http://schemas.microsoft.com/office/drawing/2010/main" val="0"/>
              </a:ext>
            </a:extLst>
          </a:blip>
          <a:stretch>
            <a:fillRect/>
          </a:stretch>
        </p:blipFill>
        <p:spPr bwMode="auto">
          <a:xfrm>
            <a:off x="7465057" y="1397000"/>
            <a:ext cx="3507743" cy="4876797"/>
          </a:xfrm>
          <a:prstGeom prst="rect">
            <a:avLst/>
          </a:prstGeom>
          <a:noFill/>
        </p:spPr>
      </p:pic>
      <p:sp>
        <p:nvSpPr>
          <p:cNvPr id="2" name="Footer Placeholder 1">
            <a:extLst>
              <a:ext uri="{FF2B5EF4-FFF2-40B4-BE49-F238E27FC236}">
                <a16:creationId xmlns:a16="http://schemas.microsoft.com/office/drawing/2014/main" id="{48902B68-1375-17D1-9A34-3C1C09E62C15}"/>
              </a:ext>
            </a:extLst>
          </p:cNvPr>
          <p:cNvSpPr>
            <a:spLocks noGrp="1"/>
          </p:cNvSpPr>
          <p:nvPr>
            <p:ph type="ftr" sz="quarter" idx="11"/>
            <p:custDataLst>
              <p:tags r:id="rId5"/>
            </p:custDataLst>
          </p:nvPr>
        </p:nvSpPr>
        <p:spPr>
          <a:xfrm>
            <a:off x="4038600" y="6356350"/>
            <a:ext cx="4114800" cy="365125"/>
          </a:xfrm>
        </p:spPr>
        <p:txBody>
          <a:bodyPr/>
          <a:lstStyle/>
          <a:p>
            <a:r>
              <a:rPr lang="en-US"/>
              <a:t>Courtesy: Pieter Abbeel</a:t>
            </a:r>
            <a:endParaRPr lang="en-US" dirty="0"/>
          </a:p>
        </p:txBody>
      </p:sp>
    </p:spTree>
    <p:custDataLst>
      <p:tags r:id="rId1"/>
    </p:custDataLst>
    <p:extLst>
      <p:ext uri="{BB962C8B-B14F-4D97-AF65-F5344CB8AC3E}">
        <p14:creationId xmlns:p14="http://schemas.microsoft.com/office/powerpoint/2010/main" val="2277693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custDataLst>
              <p:tags r:id="rId2"/>
            </p:custDataLst>
          </p:nvPr>
        </p:nvSpPr>
        <p:spPr/>
        <p:txBody>
          <a:bodyPr/>
          <a:lstStyle/>
          <a:p>
            <a:pPr eaLnBrk="1" hangingPunct="1"/>
            <a:r>
              <a:rPr lang="en-US" dirty="0">
                <a:solidFill>
                  <a:schemeClr val="tx1"/>
                </a:solidFill>
              </a:rPr>
              <a:t>A (Short) History of AI</a:t>
            </a:r>
          </a:p>
        </p:txBody>
      </p:sp>
      <p:sp>
        <p:nvSpPr>
          <p:cNvPr id="569347" name="Rectangle 3"/>
          <p:cNvSpPr>
            <a:spLocks noGrp="1" noChangeArrowheads="1"/>
          </p:cNvSpPr>
          <p:nvPr>
            <p:ph type="body" idx="1"/>
            <p:custDataLst>
              <p:tags r:id="rId3"/>
            </p:custDataLst>
          </p:nvPr>
        </p:nvSpPr>
        <p:spPr>
          <a:xfrm>
            <a:off x="838200" y="1463675"/>
            <a:ext cx="6502400" cy="5029200"/>
          </a:xfrm>
        </p:spPr>
        <p:txBody>
          <a:bodyPr>
            <a:normAutofit fontScale="92500" lnSpcReduction="10000"/>
          </a:bodyPr>
          <a:lstStyle/>
          <a:p>
            <a:pPr eaLnBrk="1" hangingPunct="1">
              <a:lnSpc>
                <a:spcPct val="80000"/>
              </a:lnSpc>
            </a:pPr>
            <a:r>
              <a:rPr lang="en-US" sz="1867" dirty="0"/>
              <a:t>1940-1950: Early days</a:t>
            </a:r>
          </a:p>
          <a:p>
            <a:pPr lvl="1" eaLnBrk="1" hangingPunct="1">
              <a:lnSpc>
                <a:spcPct val="80000"/>
              </a:lnSpc>
            </a:pPr>
            <a:r>
              <a:rPr lang="en-US" sz="1600" dirty="0"/>
              <a:t>1943: McCulloch &amp; Pitts: Boolean circuit model of brain</a:t>
            </a:r>
          </a:p>
          <a:p>
            <a:pPr lvl="1" eaLnBrk="1" hangingPunct="1">
              <a:lnSpc>
                <a:spcPct val="80000"/>
              </a:lnSpc>
            </a:pPr>
            <a:r>
              <a:rPr lang="en-US" sz="1600" dirty="0"/>
              <a:t>1950: Turing's “Computing Machinery and Intelligence”</a:t>
            </a:r>
          </a:p>
          <a:p>
            <a:pPr lvl="1" eaLnBrk="1" hangingPunct="1">
              <a:lnSpc>
                <a:spcPct val="80000"/>
              </a:lnSpc>
            </a:pPr>
            <a:endParaRPr lang="en-US" sz="800" dirty="0"/>
          </a:p>
          <a:p>
            <a:pPr eaLnBrk="1" hangingPunct="1">
              <a:lnSpc>
                <a:spcPct val="80000"/>
              </a:lnSpc>
            </a:pPr>
            <a:r>
              <a:rPr lang="en-US" sz="1867" dirty="0"/>
              <a:t>1950—70: Excitement: Look, Ma, no hands!</a:t>
            </a:r>
          </a:p>
          <a:p>
            <a:pPr lvl="1" eaLnBrk="1" hangingPunct="1">
              <a:lnSpc>
                <a:spcPct val="110000"/>
              </a:lnSpc>
            </a:pPr>
            <a:r>
              <a:rPr lang="en-US" sz="1600" dirty="0"/>
              <a:t>1950s: Early AI programs, including Samuel's checkers program, Newell &amp; Simon's Logic Theorist, Gelernter's Geometry Engine</a:t>
            </a:r>
          </a:p>
          <a:p>
            <a:pPr lvl="1" eaLnBrk="1" hangingPunct="1">
              <a:lnSpc>
                <a:spcPct val="80000"/>
              </a:lnSpc>
            </a:pPr>
            <a:r>
              <a:rPr lang="en-US" sz="1600" b="1" dirty="0"/>
              <a:t>1956: Dartmouth meeting: “Artificial Intelligence” adopted</a:t>
            </a:r>
          </a:p>
          <a:p>
            <a:pPr lvl="1" eaLnBrk="1" hangingPunct="1">
              <a:lnSpc>
                <a:spcPct val="80000"/>
              </a:lnSpc>
            </a:pPr>
            <a:r>
              <a:rPr lang="en-US" sz="1600" dirty="0"/>
              <a:t>1965: Robinson's complete algorithm for logical reasoning</a:t>
            </a:r>
          </a:p>
          <a:p>
            <a:pPr lvl="1" eaLnBrk="1" hangingPunct="1">
              <a:lnSpc>
                <a:spcPct val="80000"/>
              </a:lnSpc>
            </a:pPr>
            <a:endParaRPr lang="en-US" sz="800" dirty="0"/>
          </a:p>
          <a:p>
            <a:pPr eaLnBrk="1" hangingPunct="1">
              <a:lnSpc>
                <a:spcPct val="80000"/>
              </a:lnSpc>
            </a:pPr>
            <a:r>
              <a:rPr lang="en-US" sz="1867" dirty="0"/>
              <a:t>1970—90: Knowledge-based approaches</a:t>
            </a:r>
          </a:p>
          <a:p>
            <a:pPr lvl="1" eaLnBrk="1" hangingPunct="1">
              <a:lnSpc>
                <a:spcPct val="80000"/>
              </a:lnSpc>
            </a:pPr>
            <a:r>
              <a:rPr lang="en-US" sz="1600" dirty="0"/>
              <a:t>1969—79: Early development of knowledge-based systems</a:t>
            </a:r>
          </a:p>
          <a:p>
            <a:pPr lvl="1" eaLnBrk="1" hangingPunct="1">
              <a:lnSpc>
                <a:spcPct val="80000"/>
              </a:lnSpc>
            </a:pPr>
            <a:r>
              <a:rPr lang="en-US" sz="1600" dirty="0"/>
              <a:t>1980—88: Expert systems industry booms</a:t>
            </a:r>
          </a:p>
          <a:p>
            <a:pPr lvl="1" eaLnBrk="1" hangingPunct="1">
              <a:lnSpc>
                <a:spcPct val="80000"/>
              </a:lnSpc>
            </a:pPr>
            <a:r>
              <a:rPr lang="en-US" sz="1600" dirty="0"/>
              <a:t>1988—93: Expert systems industry busts: “AI Winter”</a:t>
            </a:r>
          </a:p>
          <a:p>
            <a:pPr lvl="1" eaLnBrk="1" hangingPunct="1">
              <a:lnSpc>
                <a:spcPct val="80000"/>
              </a:lnSpc>
            </a:pPr>
            <a:endParaRPr lang="en-US" sz="800" dirty="0"/>
          </a:p>
          <a:p>
            <a:pPr eaLnBrk="1" hangingPunct="1">
              <a:lnSpc>
                <a:spcPct val="80000"/>
              </a:lnSpc>
            </a:pPr>
            <a:r>
              <a:rPr lang="en-US" sz="1867" dirty="0"/>
              <a:t>1990—2012: Statistical approaches</a:t>
            </a:r>
          </a:p>
          <a:p>
            <a:pPr lvl="1" eaLnBrk="1" hangingPunct="1">
              <a:lnSpc>
                <a:spcPct val="80000"/>
              </a:lnSpc>
            </a:pPr>
            <a:r>
              <a:rPr lang="en-US" sz="1600" dirty="0"/>
              <a:t>Resurgence of probability, focus on uncertainty</a:t>
            </a:r>
          </a:p>
          <a:p>
            <a:pPr lvl="1" eaLnBrk="1" hangingPunct="1">
              <a:lnSpc>
                <a:spcPct val="80000"/>
              </a:lnSpc>
            </a:pPr>
            <a:r>
              <a:rPr lang="en-US" sz="1600" dirty="0"/>
              <a:t>General increase in technical depth</a:t>
            </a:r>
          </a:p>
          <a:p>
            <a:pPr lvl="1" eaLnBrk="1" hangingPunct="1">
              <a:lnSpc>
                <a:spcPct val="80000"/>
              </a:lnSpc>
            </a:pPr>
            <a:r>
              <a:rPr lang="en-US" sz="1600" dirty="0"/>
              <a:t>Agents and learning systems… “AI Spring”?</a:t>
            </a:r>
          </a:p>
          <a:p>
            <a:pPr eaLnBrk="1" hangingPunct="1">
              <a:lnSpc>
                <a:spcPct val="80000"/>
              </a:lnSpc>
            </a:pPr>
            <a:endParaRPr lang="en-US" sz="1333" dirty="0"/>
          </a:p>
          <a:p>
            <a:pPr eaLnBrk="1" hangingPunct="1">
              <a:lnSpc>
                <a:spcPct val="80000"/>
              </a:lnSpc>
            </a:pPr>
            <a:r>
              <a:rPr lang="en-US" sz="1867" dirty="0"/>
              <a:t>2012—: Where are we now?     </a:t>
            </a:r>
          </a:p>
        </p:txBody>
      </p:sp>
      <p:pic>
        <p:nvPicPr>
          <p:cNvPr id="4" name="Picture 1"/>
          <p:cNvPicPr>
            <a:picLocks noChangeAspect="1" noChangeArrowheads="1"/>
          </p:cNvPicPr>
          <p:nvPr>
            <p:custDataLst>
              <p:tags r:id="rId4"/>
            </p:custDataLst>
          </p:nvPr>
        </p:nvPicPr>
        <p:blipFill>
          <a:blip r:embed="rId8">
            <a:extLst>
              <a:ext uri="{28A0092B-C50C-407E-A947-70E740481C1C}">
                <a14:useLocalDpi xmlns:a14="http://schemas.microsoft.com/office/drawing/2010/main" val="0"/>
              </a:ext>
            </a:extLst>
          </a:blip>
          <a:stretch>
            <a:fillRect/>
          </a:stretch>
        </p:blipFill>
        <p:spPr bwMode="auto">
          <a:xfrm>
            <a:off x="7465057" y="1397000"/>
            <a:ext cx="3507743" cy="4876797"/>
          </a:xfrm>
          <a:prstGeom prst="rect">
            <a:avLst/>
          </a:prstGeom>
          <a:noFill/>
        </p:spPr>
      </p:pic>
      <p:sp>
        <p:nvSpPr>
          <p:cNvPr id="2" name="Footer Placeholder 1">
            <a:extLst>
              <a:ext uri="{FF2B5EF4-FFF2-40B4-BE49-F238E27FC236}">
                <a16:creationId xmlns:a16="http://schemas.microsoft.com/office/drawing/2014/main" id="{48902B68-1375-17D1-9A34-3C1C09E62C15}"/>
              </a:ext>
            </a:extLst>
          </p:cNvPr>
          <p:cNvSpPr>
            <a:spLocks noGrp="1"/>
          </p:cNvSpPr>
          <p:nvPr>
            <p:ph type="ftr" sz="quarter" idx="11"/>
            <p:custDataLst>
              <p:tags r:id="rId5"/>
            </p:custDataLst>
          </p:nvPr>
        </p:nvSpPr>
        <p:spPr>
          <a:xfrm>
            <a:off x="4038600" y="6356350"/>
            <a:ext cx="4114800" cy="365125"/>
          </a:xfrm>
        </p:spPr>
        <p:txBody>
          <a:bodyPr/>
          <a:lstStyle/>
          <a:p>
            <a:r>
              <a:rPr lang="en-US"/>
              <a:t>Courtesy: Pieter Abbeel</a:t>
            </a:r>
            <a:endParaRPr lang="en-US" dirty="0"/>
          </a:p>
        </p:txBody>
      </p:sp>
    </p:spTree>
    <p:custDataLst>
      <p:tags r:id="rId1"/>
    </p:custDataLst>
    <p:extLst>
      <p:ext uri="{BB962C8B-B14F-4D97-AF65-F5344CB8AC3E}">
        <p14:creationId xmlns:p14="http://schemas.microsoft.com/office/powerpoint/2010/main" val="20270623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0" name="Content Placeholder 2">
            <a:extLst>
              <a:ext uri="{FF2B5EF4-FFF2-40B4-BE49-F238E27FC236}">
                <a16:creationId xmlns:a16="http://schemas.microsoft.com/office/drawing/2014/main" id="{EE61C6FC-9DD7-7D4E-BBF5-61F558FBE724}"/>
              </a:ext>
            </a:extLst>
          </p:cNvPr>
          <p:cNvSpPr>
            <a:spLocks noGrp="1"/>
          </p:cNvSpPr>
          <p:nvPr>
            <p:ph idx="1"/>
          </p:nvPr>
        </p:nvSpPr>
        <p:spPr>
          <a:xfrm>
            <a:off x="2133600" y="1487211"/>
            <a:ext cx="8229600" cy="4419600"/>
          </a:xfrm>
        </p:spPr>
        <p:txBody>
          <a:bodyPr/>
          <a:lstStyle/>
          <a:p>
            <a:pPr marL="0" indent="0">
              <a:buNone/>
            </a:pPr>
            <a:r>
              <a:rPr lang="ja-JP" altLang="en-US" sz="2300">
                <a:latin typeface="Helvetica" pitchFamily="2" charset="0"/>
                <a:ea typeface="ＭＳ Ｐゴシック" panose="020B0600070205080204" pitchFamily="34" charset="-128"/>
              </a:rPr>
              <a:t>“</a:t>
            </a:r>
            <a:r>
              <a:rPr lang="en-US" altLang="ja-JP" sz="2300" dirty="0">
                <a:latin typeface="Helvetica" pitchFamily="2" charset="0"/>
                <a:ea typeface="ＭＳ Ｐゴシック" panose="020B0600070205080204" pitchFamily="34" charset="-128"/>
              </a:rPr>
              <a:t>We propose that a 2 month, 10 man study of artificial intelligence be carried out during the summer of 1956 at Dartmouth College in Hanover, New Hampshire. The study is to proceed on the basis of the conjecture that every aspect of learning or any other feature of intelligence can in principle be so precisely described that a machine can be made to simulate it. An attempt will be made to find how to make machines use language, form abstractions and concepts, solve kinds of problems now reserved for humans, and improve themselves. We think that a significant advance can be made in one or more of these problems if a carefully selected group of scientists work on it together for a summer.</a:t>
            </a:r>
            <a:r>
              <a:rPr lang="ja-JP" altLang="en-US" sz="2300">
                <a:latin typeface="Helvetica" pitchFamily="2" charset="0"/>
                <a:ea typeface="ＭＳ Ｐゴシック" panose="020B0600070205080204" pitchFamily="34" charset="-128"/>
              </a:rPr>
              <a:t>”</a:t>
            </a:r>
            <a:endParaRPr lang="en-US" altLang="en-US" sz="2300" dirty="0">
              <a:latin typeface="Helvetica" pitchFamily="2" charset="0"/>
              <a:ea typeface="ＭＳ Ｐゴシック" panose="020B0600070205080204" pitchFamily="34" charset="-128"/>
            </a:endParaRPr>
          </a:p>
        </p:txBody>
      </p:sp>
      <p:sp>
        <p:nvSpPr>
          <p:cNvPr id="27651" name="TextBox 5">
            <a:extLst>
              <a:ext uri="{FF2B5EF4-FFF2-40B4-BE49-F238E27FC236}">
                <a16:creationId xmlns:a16="http://schemas.microsoft.com/office/drawing/2014/main" id="{7F8ED45A-F6D5-AE4D-8D74-09DA35FF0EDF}"/>
              </a:ext>
            </a:extLst>
          </p:cNvPr>
          <p:cNvSpPr txBox="1">
            <a:spLocks noChangeArrowheads="1"/>
          </p:cNvSpPr>
          <p:nvPr/>
        </p:nvSpPr>
        <p:spPr bwMode="auto">
          <a:xfrm>
            <a:off x="2146300" y="5691704"/>
            <a:ext cx="82169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200" dirty="0">
                <a:hlinkClick r:id="rId3"/>
              </a:rPr>
              <a:t>http://www-formal.stanford.edu/jmc/history/dartmouth/dartmouth.html</a:t>
            </a:r>
            <a:endParaRPr lang="en-US" altLang="en-US" sz="2200" dirty="0"/>
          </a:p>
        </p:txBody>
      </p:sp>
      <p:sp>
        <p:nvSpPr>
          <p:cNvPr id="2" name="Rectangle 2">
            <a:extLst>
              <a:ext uri="{FF2B5EF4-FFF2-40B4-BE49-F238E27FC236}">
                <a16:creationId xmlns:a16="http://schemas.microsoft.com/office/drawing/2014/main" id="{77CA66D4-00BC-C86D-5213-BA55A428E932}"/>
              </a:ext>
            </a:extLst>
          </p:cNvPr>
          <p:cNvSpPr>
            <a:spLocks noGrp="1" noChangeArrowheads="1"/>
          </p:cNvSpPr>
          <p:nvPr>
            <p:ph type="title"/>
          </p:nvPr>
        </p:nvSpPr>
        <p:spPr>
          <a:xfrm>
            <a:off x="838200" y="365125"/>
            <a:ext cx="10515600" cy="1325563"/>
          </a:xfrm>
        </p:spPr>
        <p:txBody>
          <a:bodyPr/>
          <a:lstStyle/>
          <a:p>
            <a:pPr eaLnBrk="1" hangingPunct="1"/>
            <a:r>
              <a:rPr lang="en-US" dirty="0">
                <a:solidFill>
                  <a:schemeClr val="tx1"/>
                </a:solidFill>
              </a:rPr>
              <a:t>1956 Dartmouth Project</a:t>
            </a:r>
          </a:p>
        </p:txBody>
      </p:sp>
      <p:sp>
        <p:nvSpPr>
          <p:cNvPr id="3" name="Footer Placeholder 3">
            <a:extLst>
              <a:ext uri="{FF2B5EF4-FFF2-40B4-BE49-F238E27FC236}">
                <a16:creationId xmlns:a16="http://schemas.microsoft.com/office/drawing/2014/main" id="{3F565975-C4DC-69CE-6961-B750EDE61F82}"/>
              </a:ext>
            </a:extLst>
          </p:cNvPr>
          <p:cNvSpPr>
            <a:spLocks noGrp="1"/>
          </p:cNvSpPr>
          <p:nvPr>
            <p:ph type="ftr" sz="quarter" idx="11"/>
          </p:nvPr>
        </p:nvSpPr>
        <p:spPr>
          <a:xfrm>
            <a:off x="4038600" y="6356350"/>
            <a:ext cx="4114800" cy="365125"/>
          </a:xfrm>
        </p:spPr>
        <p:txBody>
          <a:bodyPr/>
          <a:lstStyle/>
          <a:p>
            <a:r>
              <a:rPr lang="en-US"/>
              <a:t>Courtesy: Tim Finin</a:t>
            </a:r>
            <a:endParaRPr lang="en-US" dirty="0"/>
          </a:p>
        </p:txBody>
      </p:sp>
    </p:spTree>
    <p:custDataLst>
      <p:tags r:id="rId1"/>
    </p:custData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A7C313-FB51-9545-B766-9B8BED956005}"/>
              </a:ext>
            </a:extLst>
          </p:cNvPr>
          <p:cNvPicPr>
            <a:picLocks noChangeAspect="1"/>
          </p:cNvPicPr>
          <p:nvPr/>
        </p:nvPicPr>
        <p:blipFill>
          <a:blip r:embed="rId4"/>
          <a:stretch>
            <a:fillRect/>
          </a:stretch>
        </p:blipFill>
        <p:spPr>
          <a:xfrm>
            <a:off x="7505528" y="76200"/>
            <a:ext cx="4654379" cy="3048000"/>
          </a:xfrm>
          <a:prstGeom prst="rect">
            <a:avLst/>
          </a:prstGeom>
        </p:spPr>
      </p:pic>
      <p:sp>
        <p:nvSpPr>
          <p:cNvPr id="48129" name="Rectangle 2">
            <a:extLst>
              <a:ext uri="{FF2B5EF4-FFF2-40B4-BE49-F238E27FC236}">
                <a16:creationId xmlns:a16="http://schemas.microsoft.com/office/drawing/2014/main" id="{C658D099-1903-D744-BC4D-02EF753AC2CE}"/>
              </a:ext>
            </a:extLst>
          </p:cNvPr>
          <p:cNvSpPr>
            <a:spLocks noGrp="1" noChangeArrowheads="1"/>
          </p:cNvSpPr>
          <p:nvPr>
            <p:ph type="title"/>
          </p:nvPr>
        </p:nvSpPr>
        <p:spPr>
          <a:xfrm>
            <a:off x="508000" y="342900"/>
            <a:ext cx="7772400" cy="1143000"/>
          </a:xfrm>
        </p:spPr>
        <p:txBody>
          <a:bodyPr/>
          <a:lstStyle/>
          <a:p>
            <a:pPr eaLnBrk="1" hangingPunct="1"/>
            <a:r>
              <a:rPr lang="en-US" altLang="en-US" sz="5867" dirty="0">
                <a:latin typeface="Helvetica" pitchFamily="2" charset="0"/>
                <a:ea typeface="ＭＳ Ｐゴシック" panose="020B0600070205080204" pitchFamily="34" charset="-128"/>
                <a:hlinkClick r:id="rId5"/>
              </a:rPr>
              <a:t>Turing Test</a:t>
            </a:r>
            <a:r>
              <a:rPr lang="en-US" altLang="en-US" sz="5867" baseline="30000" dirty="0">
                <a:latin typeface="Helvetica" pitchFamily="2" charset="0"/>
                <a:ea typeface="ＭＳ Ｐゴシック" panose="020B0600070205080204" pitchFamily="34" charset="-128"/>
              </a:rPr>
              <a:t>1</a:t>
            </a:r>
          </a:p>
        </p:txBody>
      </p:sp>
      <p:sp>
        <p:nvSpPr>
          <p:cNvPr id="48130" name="Rectangle 3">
            <a:extLst>
              <a:ext uri="{FF2B5EF4-FFF2-40B4-BE49-F238E27FC236}">
                <a16:creationId xmlns:a16="http://schemas.microsoft.com/office/drawing/2014/main" id="{31FEA8C5-AB60-E040-A176-F54514BD0B75}"/>
              </a:ext>
            </a:extLst>
          </p:cNvPr>
          <p:cNvSpPr>
            <a:spLocks noGrp="1" noChangeArrowheads="1"/>
          </p:cNvSpPr>
          <p:nvPr>
            <p:ph idx="1"/>
          </p:nvPr>
        </p:nvSpPr>
        <p:spPr>
          <a:xfrm>
            <a:off x="304800" y="1397000"/>
            <a:ext cx="10287000" cy="5181600"/>
          </a:xfrm>
        </p:spPr>
        <p:txBody>
          <a:bodyPr/>
          <a:lstStyle/>
          <a:p>
            <a:pPr eaLnBrk="1" hangingPunct="1"/>
            <a:r>
              <a:rPr lang="en-US" altLang="en-US" sz="3133" dirty="0">
                <a:latin typeface="Helvetica" pitchFamily="2" charset="0"/>
                <a:ea typeface="ＭＳ Ｐゴシック" panose="020B0600070205080204" pitchFamily="34" charset="-128"/>
              </a:rPr>
              <a:t>Three rooms: person, computer,</a:t>
            </a:r>
            <a:br>
              <a:rPr lang="en-US" altLang="en-US" sz="3133" dirty="0">
                <a:latin typeface="Helvetica" pitchFamily="2" charset="0"/>
                <a:ea typeface="ＭＳ Ｐゴシック" panose="020B0600070205080204" pitchFamily="34" charset="-128"/>
              </a:rPr>
            </a:br>
            <a:r>
              <a:rPr lang="en-US" altLang="en-US" sz="3133" dirty="0">
                <a:latin typeface="Helvetica" pitchFamily="2" charset="0"/>
                <a:ea typeface="ＭＳ Ｐゴシック" panose="020B0600070205080204" pitchFamily="34" charset="-128"/>
              </a:rPr>
              <a:t>interrogator</a:t>
            </a:r>
          </a:p>
          <a:p>
            <a:pPr eaLnBrk="1" hangingPunct="1"/>
            <a:r>
              <a:rPr lang="en-US" altLang="en-US" sz="3133" dirty="0">
                <a:latin typeface="Helvetica" pitchFamily="2" charset="0"/>
                <a:ea typeface="ＭＳ Ｐゴシック" panose="020B0600070205080204" pitchFamily="34" charset="-128"/>
              </a:rPr>
              <a:t>Interrogator communicates with others via a ‘</a:t>
            </a:r>
            <a:r>
              <a:rPr lang="en-US" altLang="ja-JP" sz="3133" dirty="0">
                <a:latin typeface="Helvetica" pitchFamily="2" charset="0"/>
                <a:ea typeface="ＭＳ Ｐゴシック" panose="020B0600070205080204" pitchFamily="34" charset="-128"/>
              </a:rPr>
              <a:t>teleprinter’</a:t>
            </a:r>
          </a:p>
          <a:p>
            <a:pPr eaLnBrk="1" hangingPunct="1"/>
            <a:r>
              <a:rPr lang="en-US" altLang="en-US" sz="3133" dirty="0">
                <a:latin typeface="Helvetica" pitchFamily="2" charset="0"/>
                <a:ea typeface="ＭＳ Ｐゴシック" panose="020B0600070205080204" pitchFamily="34" charset="-128"/>
              </a:rPr>
              <a:t>Interrogator tries to distinguish person and machine</a:t>
            </a:r>
          </a:p>
          <a:p>
            <a:pPr eaLnBrk="1" hangingPunct="1"/>
            <a:r>
              <a:rPr lang="en-US" altLang="en-US" sz="3133" dirty="0">
                <a:latin typeface="Helvetica" pitchFamily="2" charset="0"/>
                <a:ea typeface="ＭＳ Ｐゴシック" panose="020B0600070205080204" pitchFamily="34" charset="-128"/>
              </a:rPr>
              <a:t>Machine tries to fool interrogator into believing it is the person</a:t>
            </a:r>
          </a:p>
          <a:p>
            <a:pPr eaLnBrk="1" hangingPunct="1"/>
            <a:r>
              <a:rPr lang="en-US" altLang="en-US" sz="3133" dirty="0">
                <a:latin typeface="Helvetica" pitchFamily="2" charset="0"/>
                <a:ea typeface="ＭＳ Ｐゴシック" panose="020B0600070205080204" pitchFamily="34" charset="-128"/>
              </a:rPr>
              <a:t>Person acts naturally</a:t>
            </a:r>
          </a:p>
          <a:p>
            <a:pPr eaLnBrk="1" hangingPunct="1"/>
            <a:r>
              <a:rPr lang="en-US" altLang="en-US" sz="3133" dirty="0">
                <a:latin typeface="Helvetica" pitchFamily="2" charset="0"/>
                <a:ea typeface="ＭＳ Ｐゴシック" panose="020B0600070205080204" pitchFamily="34" charset="-128"/>
              </a:rPr>
              <a:t>If machine succeeds, we conclude it can think</a:t>
            </a:r>
          </a:p>
          <a:p>
            <a:pPr eaLnBrk="1" hangingPunct="1"/>
            <a:endParaRPr lang="en-US" altLang="en-US" sz="3133" dirty="0">
              <a:latin typeface="Helvetica" pitchFamily="2" charset="0"/>
              <a:ea typeface="ＭＳ Ｐゴシック" panose="020B0600070205080204" pitchFamily="34" charset="-128"/>
            </a:endParaRPr>
          </a:p>
        </p:txBody>
      </p:sp>
      <p:sp>
        <p:nvSpPr>
          <p:cNvPr id="3" name="TextBox 2">
            <a:extLst>
              <a:ext uri="{FF2B5EF4-FFF2-40B4-BE49-F238E27FC236}">
                <a16:creationId xmlns:a16="http://schemas.microsoft.com/office/drawing/2014/main" id="{FAA79C23-29E3-C04C-92AB-8E5BD89F75E3}"/>
              </a:ext>
            </a:extLst>
          </p:cNvPr>
          <p:cNvSpPr txBox="1"/>
          <p:nvPr/>
        </p:nvSpPr>
        <p:spPr>
          <a:xfrm>
            <a:off x="3454400" y="6330434"/>
            <a:ext cx="8534400" cy="338554"/>
          </a:xfrm>
          <a:prstGeom prst="rect">
            <a:avLst/>
          </a:prstGeom>
          <a:noFill/>
        </p:spPr>
        <p:txBody>
          <a:bodyPr wrap="square" rtlCol="0">
            <a:spAutoFit/>
          </a:bodyPr>
          <a:lstStyle/>
          <a:p>
            <a:pPr defTabSz="1219170" eaLnBrk="0" fontAlgn="base" hangingPunct="0">
              <a:spcBef>
                <a:spcPct val="0"/>
              </a:spcBef>
              <a:spcAft>
                <a:spcPct val="0"/>
              </a:spcAft>
            </a:pPr>
            <a:r>
              <a:rPr lang="en-US" sz="1600" baseline="30000" dirty="0">
                <a:solidFill>
                  <a:prstClr val="black"/>
                </a:solidFill>
                <a:latin typeface="Times New Roman" panose="02020603050405020304" pitchFamily="18" charset="0"/>
                <a:ea typeface="ＭＳ Ｐゴシック" panose="020B0600070205080204" pitchFamily="34" charset="-128"/>
                <a:hlinkClick r:id="rId6" tooltip="Alan Turing"/>
              </a:rPr>
              <a:t>1</a:t>
            </a:r>
            <a:r>
              <a:rPr lang="en-US" sz="1600" dirty="0">
                <a:solidFill>
                  <a:prstClr val="black"/>
                </a:solidFill>
                <a:latin typeface="Times New Roman" panose="02020603050405020304" pitchFamily="18" charset="0"/>
                <a:ea typeface="ＭＳ Ｐゴシック" panose="020B0600070205080204" pitchFamily="34" charset="-128"/>
                <a:hlinkClick r:id="rId6" tooltip="Alan Turing"/>
              </a:rPr>
              <a:t> Turing, Alan</a:t>
            </a:r>
            <a:r>
              <a:rPr lang="en-US" sz="1600" dirty="0">
                <a:solidFill>
                  <a:prstClr val="black"/>
                </a:solidFill>
                <a:latin typeface="Times New Roman" panose="02020603050405020304" pitchFamily="18" charset="0"/>
                <a:ea typeface="ＭＳ Ｐゴシック" panose="020B0600070205080204" pitchFamily="34" charset="-128"/>
              </a:rPr>
              <a:t> (October 1950), "Computing Machinery and Intelligence", </a:t>
            </a:r>
            <a:r>
              <a:rPr lang="en-US" sz="1600" i="1" dirty="0">
                <a:solidFill>
                  <a:prstClr val="black"/>
                </a:solidFill>
                <a:latin typeface="Times New Roman" panose="02020603050405020304" pitchFamily="18" charset="0"/>
                <a:ea typeface="ＭＳ Ｐゴシック" panose="020B0600070205080204" pitchFamily="34" charset="-128"/>
              </a:rPr>
              <a:t>Mind. </a:t>
            </a:r>
            <a:r>
              <a:rPr lang="en-US" sz="1600" dirty="0">
                <a:solidFill>
                  <a:prstClr val="black"/>
                </a:solidFill>
                <a:latin typeface="Times New Roman" panose="02020603050405020304" pitchFamily="18" charset="0"/>
                <a:ea typeface="ＭＳ Ｐゴシック" panose="020B0600070205080204" pitchFamily="34" charset="-128"/>
              </a:rPr>
              <a:t>(236): 433–460.</a:t>
            </a:r>
          </a:p>
        </p:txBody>
      </p:sp>
    </p:spTree>
    <p:custDataLst>
      <p:tags r:id="rId1"/>
    </p:custData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A97F4-0366-C370-700A-CCCF831A42EE}"/>
              </a:ext>
            </a:extLst>
          </p:cNvPr>
          <p:cNvSpPr>
            <a:spLocks noGrp="1"/>
          </p:cNvSpPr>
          <p:nvPr>
            <p:ph type="title"/>
          </p:nvPr>
        </p:nvSpPr>
        <p:spPr/>
        <p:txBody>
          <a:bodyPr/>
          <a:lstStyle/>
          <a:p>
            <a:r>
              <a:rPr lang="en-US" dirty="0"/>
              <a:t>Hot Topics Today</a:t>
            </a:r>
          </a:p>
        </p:txBody>
      </p:sp>
      <p:sp>
        <p:nvSpPr>
          <p:cNvPr id="3" name="Content Placeholder 2">
            <a:extLst>
              <a:ext uri="{FF2B5EF4-FFF2-40B4-BE49-F238E27FC236}">
                <a16:creationId xmlns:a16="http://schemas.microsoft.com/office/drawing/2014/main" id="{CBC5EB96-6905-21E6-6677-948A6F9086F0}"/>
              </a:ext>
            </a:extLst>
          </p:cNvPr>
          <p:cNvSpPr>
            <a:spLocks noGrp="1"/>
          </p:cNvSpPr>
          <p:nvPr>
            <p:ph idx="1"/>
          </p:nvPr>
        </p:nvSpPr>
        <p:spPr>
          <a:xfrm>
            <a:off x="838200" y="1825625"/>
            <a:ext cx="5257800" cy="4351338"/>
          </a:xfrm>
        </p:spPr>
        <p:txBody>
          <a:bodyPr/>
          <a:lstStyle/>
          <a:p>
            <a:r>
              <a:rPr lang="en-US" dirty="0"/>
              <a:t>Neural networks again: Large Language Models, </a:t>
            </a:r>
            <a:r>
              <a:rPr lang="en-US" dirty="0" err="1"/>
              <a:t>ChatGPT</a:t>
            </a:r>
            <a:endParaRPr lang="en-US" dirty="0"/>
          </a:p>
          <a:p>
            <a:r>
              <a:rPr lang="en-US" dirty="0"/>
              <a:t>Machine learning, data science</a:t>
            </a:r>
          </a:p>
          <a:p>
            <a:r>
              <a:rPr lang="en-US" dirty="0"/>
              <a:t>Exploiting big data</a:t>
            </a:r>
          </a:p>
          <a:p>
            <a:r>
              <a:rPr lang="en-US" dirty="0"/>
              <a:t>Autonomous vehicles, robotics</a:t>
            </a:r>
          </a:p>
          <a:p>
            <a:r>
              <a:rPr lang="en-US" dirty="0"/>
              <a:t>Text mining, spoken natural language understanding, Siri</a:t>
            </a:r>
          </a:p>
          <a:p>
            <a:r>
              <a:rPr lang="en-US" dirty="0"/>
              <a:t>Conversational AI, </a:t>
            </a:r>
            <a:r>
              <a:rPr lang="en-US" dirty="0" err="1"/>
              <a:t>DuerOS</a:t>
            </a:r>
            <a:endParaRPr lang="en-US" dirty="0"/>
          </a:p>
          <a:p>
            <a:r>
              <a:rPr lang="en-US" dirty="0"/>
              <a:t>Computer vision, DALL-E</a:t>
            </a:r>
          </a:p>
          <a:p>
            <a:endParaRPr lang="en-US" dirty="0"/>
          </a:p>
        </p:txBody>
      </p:sp>
      <p:sp>
        <p:nvSpPr>
          <p:cNvPr id="4" name="Footer Placeholder 3">
            <a:extLst>
              <a:ext uri="{FF2B5EF4-FFF2-40B4-BE49-F238E27FC236}">
                <a16:creationId xmlns:a16="http://schemas.microsoft.com/office/drawing/2014/main" id="{904A290C-BBCA-030C-5F1B-C79F6C2D9828}"/>
              </a:ext>
            </a:extLst>
          </p:cNvPr>
          <p:cNvSpPr>
            <a:spLocks noGrp="1"/>
          </p:cNvSpPr>
          <p:nvPr>
            <p:ph type="ftr" sz="quarter" idx="11"/>
          </p:nvPr>
        </p:nvSpPr>
        <p:spPr/>
        <p:txBody>
          <a:bodyPr/>
          <a:lstStyle/>
          <a:p>
            <a:endParaRPr lang="en-US"/>
          </a:p>
        </p:txBody>
      </p:sp>
      <p:sp>
        <p:nvSpPr>
          <p:cNvPr id="7" name="Content Placeholder 2">
            <a:extLst>
              <a:ext uri="{FF2B5EF4-FFF2-40B4-BE49-F238E27FC236}">
                <a16:creationId xmlns:a16="http://schemas.microsoft.com/office/drawing/2014/main" id="{2D5298E6-70AC-CDDB-2684-C0514841711E}"/>
              </a:ext>
            </a:extLst>
          </p:cNvPr>
          <p:cNvSpPr txBox="1">
            <a:spLocks/>
          </p:cNvSpPr>
          <p:nvPr/>
        </p:nvSpPr>
        <p:spPr>
          <a:xfrm>
            <a:off x="6096000"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t>GPT-3 (</a:t>
            </a:r>
            <a:r>
              <a:rPr lang="en-US" sz="3200" b="1" dirty="0" err="1"/>
              <a:t>OpenAI</a:t>
            </a:r>
            <a:r>
              <a:rPr lang="en-US" sz="3200" b="1" dirty="0"/>
              <a:t>)</a:t>
            </a:r>
          </a:p>
          <a:p>
            <a:pPr marL="0" indent="0">
              <a:buNone/>
            </a:pPr>
            <a:r>
              <a:rPr lang="en-US" sz="3200" b="1" dirty="0"/>
              <a:t>   GPT-4 (</a:t>
            </a:r>
            <a:r>
              <a:rPr lang="en-US" sz="3200" b="1" dirty="0" err="1"/>
              <a:t>OpenAI</a:t>
            </a:r>
            <a:r>
              <a:rPr lang="en-US" sz="3200" b="1" dirty="0"/>
              <a:t>)</a:t>
            </a:r>
          </a:p>
          <a:p>
            <a:r>
              <a:rPr lang="en-US" sz="3200" b="1" dirty="0"/>
              <a:t>AlphaGo (Google DeepMind)</a:t>
            </a:r>
          </a:p>
          <a:p>
            <a:r>
              <a:rPr lang="en-US" sz="3200" b="1" dirty="0"/>
              <a:t>Watson (IBM)</a:t>
            </a:r>
          </a:p>
          <a:p>
            <a:r>
              <a:rPr lang="en-US" sz="3200" b="1" dirty="0"/>
              <a:t>Sophia (Hanson Robotics)</a:t>
            </a:r>
          </a:p>
          <a:p>
            <a:r>
              <a:rPr lang="en-US" sz="3200" b="1" dirty="0"/>
              <a:t>Tesla Autopilot (Tesla Inc)</a:t>
            </a:r>
          </a:p>
          <a:p>
            <a:pPr marL="0" indent="0">
              <a:buNone/>
            </a:pPr>
            <a:endParaRPr lang="en-US" sz="3200" b="1" dirty="0"/>
          </a:p>
        </p:txBody>
      </p:sp>
    </p:spTree>
    <p:custDataLst>
      <p:tags r:id="rId1"/>
    </p:custDataLst>
    <p:extLst>
      <p:ext uri="{BB962C8B-B14F-4D97-AF65-F5344CB8AC3E}">
        <p14:creationId xmlns:p14="http://schemas.microsoft.com/office/powerpoint/2010/main" val="36431497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538C-A8B5-44BE-8A41-9E91CFD81FA6}"/>
              </a:ext>
            </a:extLst>
          </p:cNvPr>
          <p:cNvSpPr>
            <a:spLocks noGrp="1"/>
          </p:cNvSpPr>
          <p:nvPr>
            <p:ph type="title"/>
            <p:custDataLst>
              <p:tags r:id="rId2"/>
            </p:custDataLst>
          </p:nvPr>
        </p:nvSpPr>
        <p:spPr/>
        <p:txBody>
          <a:bodyPr/>
          <a:lstStyle/>
          <a:p>
            <a:r>
              <a:rPr lang="en-US" dirty="0"/>
              <a:t>What Can AI Do?</a:t>
            </a:r>
          </a:p>
        </p:txBody>
      </p:sp>
      <p:sp>
        <p:nvSpPr>
          <p:cNvPr id="3" name="Content Placeholder 2">
            <a:extLst>
              <a:ext uri="{FF2B5EF4-FFF2-40B4-BE49-F238E27FC236}">
                <a16:creationId xmlns:a16="http://schemas.microsoft.com/office/drawing/2014/main" id="{57C7FBFB-53BE-4CBB-A3FA-420004D47FB1}"/>
              </a:ext>
            </a:extLst>
          </p:cNvPr>
          <p:cNvSpPr>
            <a:spLocks noGrp="1"/>
          </p:cNvSpPr>
          <p:nvPr>
            <p:ph idx="1"/>
            <p:custDataLst>
              <p:tags r:id="rId3"/>
            </p:custDataLst>
          </p:nvPr>
        </p:nvSpPr>
        <p:spPr/>
        <p:txBody>
          <a:bodyPr/>
          <a:lstStyle/>
          <a:p>
            <a:pPr marL="0" indent="0">
              <a:buNone/>
            </a:pPr>
            <a:r>
              <a:rPr lang="en-US" sz="1800" dirty="0"/>
              <a:t>Quiz: Which of the following can be done at present?</a:t>
            </a:r>
          </a:p>
          <a:p>
            <a:r>
              <a:rPr lang="en-US" sz="1800" dirty="0"/>
              <a:t>Play a decent game of Jeopardy?</a:t>
            </a:r>
          </a:p>
          <a:p>
            <a:r>
              <a:rPr lang="en-US" sz="1800" dirty="0"/>
              <a:t>Win against any human at chess?</a:t>
            </a:r>
          </a:p>
          <a:p>
            <a:r>
              <a:rPr lang="en-US" sz="1800" dirty="0"/>
              <a:t>Win against the best humans at Go?</a:t>
            </a:r>
          </a:p>
          <a:p>
            <a:r>
              <a:rPr lang="en-US" sz="1800" dirty="0"/>
              <a:t>Play a decent game of tennis?</a:t>
            </a:r>
          </a:p>
          <a:p>
            <a:r>
              <a:rPr lang="en-US" sz="1800" dirty="0"/>
              <a:t>Grab a particular cup and put it on a shelf?</a:t>
            </a:r>
          </a:p>
          <a:p>
            <a:r>
              <a:rPr lang="en-US" sz="1800" dirty="0"/>
              <a:t>Unload any dishwasher in any home?</a:t>
            </a:r>
          </a:p>
          <a:p>
            <a:r>
              <a:rPr lang="en-US" sz="1800" dirty="0"/>
              <a:t>Drive safely along the highway?</a:t>
            </a:r>
          </a:p>
          <a:p>
            <a:r>
              <a:rPr lang="en-US" sz="1800" dirty="0"/>
              <a:t>Drive safely along the streets of Pennsylvania?</a:t>
            </a:r>
          </a:p>
          <a:p>
            <a:r>
              <a:rPr lang="en-US" sz="1800" dirty="0"/>
              <a:t>Buy a week's worth of groceries on the web?</a:t>
            </a:r>
          </a:p>
          <a:p>
            <a:r>
              <a:rPr lang="en-US" sz="1800" dirty="0"/>
              <a:t>Buy a week's worth of groceries at H-mart?</a:t>
            </a:r>
          </a:p>
          <a:p>
            <a:r>
              <a:rPr lang="en-US" sz="1800" dirty="0"/>
              <a:t>Discover and prove a new mathematical theorem?</a:t>
            </a:r>
          </a:p>
          <a:p>
            <a:r>
              <a:rPr lang="en-US" sz="1800" dirty="0"/>
              <a:t>Perform a surgical operation?</a:t>
            </a:r>
          </a:p>
          <a:p>
            <a:r>
              <a:rPr lang="en-US" sz="1800" dirty="0"/>
              <a:t>Unload a know dishwasher in collaboration with a person?</a:t>
            </a:r>
          </a:p>
          <a:p>
            <a:r>
              <a:rPr lang="en-US" sz="1800" dirty="0"/>
              <a:t>Translate spoken Chinese into spoken English in real time?</a:t>
            </a:r>
          </a:p>
          <a:p>
            <a:r>
              <a:rPr lang="en-US" sz="1800" dirty="0"/>
              <a:t>Write an intentionally funny story?</a:t>
            </a:r>
          </a:p>
          <a:p>
            <a:endParaRPr lang="en-US" sz="1800" dirty="0"/>
          </a:p>
        </p:txBody>
      </p:sp>
      <p:sp>
        <p:nvSpPr>
          <p:cNvPr id="8" name="Freeform 22">
            <a:extLst>
              <a:ext uri="{FF2B5EF4-FFF2-40B4-BE49-F238E27FC236}">
                <a16:creationId xmlns:a16="http://schemas.microsoft.com/office/drawing/2014/main" id="{59D745A4-39EF-4DE2-8568-A3E4FC002B57}"/>
              </a:ext>
            </a:extLst>
          </p:cNvPr>
          <p:cNvSpPr>
            <a:spLocks/>
          </p:cNvSpPr>
          <p:nvPr>
            <p:custDataLst>
              <p:tags r:id="rId4"/>
            </p:custDataLst>
          </p:nvPr>
        </p:nvSpPr>
        <p:spPr bwMode="auto">
          <a:xfrm>
            <a:off x="515339" y="3965275"/>
            <a:ext cx="68207" cy="27082"/>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pic>
        <p:nvPicPr>
          <p:cNvPr id="23" name="Picture 1">
            <a:extLst>
              <a:ext uri="{FF2B5EF4-FFF2-40B4-BE49-F238E27FC236}">
                <a16:creationId xmlns:a16="http://schemas.microsoft.com/office/drawing/2014/main" id="{55654A55-3D44-4CB7-9AB9-0EA8FCA4E9F0}"/>
              </a:ext>
            </a:extLst>
          </p:cNvPr>
          <p:cNvPicPr>
            <a:picLocks noChangeAspect="1" noChangeArrowheads="1"/>
          </p:cNvPicPr>
          <p:nvPr>
            <p:custDataLst>
              <p:tags r:id="rId5"/>
            </p:custDataLst>
          </p:nvPr>
        </p:nvPicPr>
        <p:blipFill>
          <a:blip r:embed="rId8" cstate="print">
            <a:extLst>
              <a:ext uri="{28A0092B-C50C-407E-A947-70E740481C1C}">
                <a14:useLocalDpi xmlns:a14="http://schemas.microsoft.com/office/drawing/2010/main"/>
              </a:ext>
            </a:extLst>
          </a:blip>
          <a:srcRect/>
          <a:stretch>
            <a:fillRect/>
          </a:stretch>
        </p:blipFill>
        <p:spPr bwMode="auto">
          <a:xfrm>
            <a:off x="7086600" y="2470956"/>
            <a:ext cx="3831167" cy="2758440"/>
          </a:xfrm>
          <a:prstGeom prst="rect">
            <a:avLst/>
          </a:prstGeom>
          <a:noFill/>
          <a:ln w="9525">
            <a:noFill/>
            <a:miter lim="800000"/>
            <a:headEnd/>
            <a:tailEnd/>
          </a:ln>
          <a:effectLst/>
        </p:spPr>
      </p:pic>
    </p:spTree>
    <p:custDataLst>
      <p:tags r:id="rId1"/>
    </p:custDataLst>
    <p:extLst>
      <p:ext uri="{BB962C8B-B14F-4D97-AF65-F5344CB8AC3E}">
        <p14:creationId xmlns:p14="http://schemas.microsoft.com/office/powerpoint/2010/main" val="12813577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538C-A8B5-44BE-8A41-9E91CFD81FA6}"/>
              </a:ext>
            </a:extLst>
          </p:cNvPr>
          <p:cNvSpPr>
            <a:spLocks noGrp="1"/>
          </p:cNvSpPr>
          <p:nvPr>
            <p:ph type="title"/>
            <p:custDataLst>
              <p:tags r:id="rId2"/>
            </p:custDataLst>
          </p:nvPr>
        </p:nvSpPr>
        <p:spPr/>
        <p:txBody>
          <a:bodyPr/>
          <a:lstStyle/>
          <a:p>
            <a:r>
              <a:rPr lang="en-US" dirty="0"/>
              <a:t>What Can AI Do?</a:t>
            </a:r>
          </a:p>
        </p:txBody>
      </p:sp>
      <p:sp>
        <p:nvSpPr>
          <p:cNvPr id="3" name="Content Placeholder 2">
            <a:extLst>
              <a:ext uri="{FF2B5EF4-FFF2-40B4-BE49-F238E27FC236}">
                <a16:creationId xmlns:a16="http://schemas.microsoft.com/office/drawing/2014/main" id="{57C7FBFB-53BE-4CBB-A3FA-420004D47FB1}"/>
              </a:ext>
            </a:extLst>
          </p:cNvPr>
          <p:cNvSpPr>
            <a:spLocks noGrp="1"/>
          </p:cNvSpPr>
          <p:nvPr>
            <p:ph idx="1"/>
            <p:custDataLst>
              <p:tags r:id="rId3"/>
            </p:custDataLst>
          </p:nvPr>
        </p:nvSpPr>
        <p:spPr/>
        <p:txBody>
          <a:bodyPr/>
          <a:lstStyle/>
          <a:p>
            <a:pPr marL="0" indent="0">
              <a:buNone/>
            </a:pPr>
            <a:r>
              <a:rPr lang="en-US" sz="1800" dirty="0"/>
              <a:t>Quiz: Which of the following can be done at present?</a:t>
            </a:r>
          </a:p>
          <a:p>
            <a:r>
              <a:rPr lang="en-US" sz="1800" dirty="0"/>
              <a:t>Play a decent game of Jeopardy?</a:t>
            </a:r>
          </a:p>
          <a:p>
            <a:r>
              <a:rPr lang="en-US" sz="1800" dirty="0"/>
              <a:t>Win against any human at chess?</a:t>
            </a:r>
          </a:p>
          <a:p>
            <a:r>
              <a:rPr lang="en-US" sz="1800" dirty="0"/>
              <a:t>Win against the best humans at Go?</a:t>
            </a:r>
          </a:p>
          <a:p>
            <a:r>
              <a:rPr lang="en-US" sz="1800" dirty="0"/>
              <a:t>Play a decent game of tennis?</a:t>
            </a:r>
          </a:p>
          <a:p>
            <a:r>
              <a:rPr lang="en-US" sz="1800" dirty="0"/>
              <a:t>Grab a particular cup and put it on a shelf?</a:t>
            </a:r>
          </a:p>
          <a:p>
            <a:r>
              <a:rPr lang="en-US" sz="1800" dirty="0"/>
              <a:t>Unload any dishwasher in any home?</a:t>
            </a:r>
          </a:p>
          <a:p>
            <a:r>
              <a:rPr lang="en-US" sz="1800" dirty="0"/>
              <a:t>Drive safely along the highway?</a:t>
            </a:r>
          </a:p>
          <a:p>
            <a:r>
              <a:rPr lang="en-US" sz="1800" dirty="0"/>
              <a:t>Drive safely along the streets of Pennsylvania?</a:t>
            </a:r>
          </a:p>
          <a:p>
            <a:r>
              <a:rPr lang="en-US" sz="1800" dirty="0"/>
              <a:t>Buy a week's worth of groceries on the web?</a:t>
            </a:r>
          </a:p>
          <a:p>
            <a:r>
              <a:rPr lang="en-US" sz="1800" dirty="0"/>
              <a:t>Buy a week's worth of groceries at H-mart?</a:t>
            </a:r>
          </a:p>
          <a:p>
            <a:r>
              <a:rPr lang="en-US" sz="1800" dirty="0"/>
              <a:t>Discover and prove a new mathematical theorem?</a:t>
            </a:r>
          </a:p>
          <a:p>
            <a:r>
              <a:rPr lang="en-US" sz="1800" dirty="0"/>
              <a:t>Perform a surgical operation?</a:t>
            </a:r>
          </a:p>
          <a:p>
            <a:r>
              <a:rPr lang="en-US" sz="1800" dirty="0"/>
              <a:t>Unload a know dishwasher in collaboration with a person?</a:t>
            </a:r>
          </a:p>
          <a:p>
            <a:r>
              <a:rPr lang="en-US" sz="1800" dirty="0"/>
              <a:t>Translate spoken Chinese into spoken English in real time?</a:t>
            </a:r>
          </a:p>
          <a:p>
            <a:r>
              <a:rPr lang="en-US" sz="1800" dirty="0"/>
              <a:t>Write an intentionally funny story?</a:t>
            </a:r>
          </a:p>
          <a:p>
            <a:endParaRPr lang="en-US" sz="1800" dirty="0"/>
          </a:p>
        </p:txBody>
      </p:sp>
      <p:sp>
        <p:nvSpPr>
          <p:cNvPr id="4" name="Freeform 4">
            <a:extLst>
              <a:ext uri="{FF2B5EF4-FFF2-40B4-BE49-F238E27FC236}">
                <a16:creationId xmlns:a16="http://schemas.microsoft.com/office/drawing/2014/main" id="{4FCF4DC8-49C0-4178-A48E-1D57ED0CF027}"/>
              </a:ext>
            </a:extLst>
          </p:cNvPr>
          <p:cNvSpPr>
            <a:spLocks/>
          </p:cNvSpPr>
          <p:nvPr>
            <p:custDataLst>
              <p:tags r:id="rId4"/>
            </p:custDataLst>
          </p:nvPr>
        </p:nvSpPr>
        <p:spPr bwMode="auto">
          <a:xfrm>
            <a:off x="472313" y="175916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8" name="Freeform 22">
            <a:extLst>
              <a:ext uri="{FF2B5EF4-FFF2-40B4-BE49-F238E27FC236}">
                <a16:creationId xmlns:a16="http://schemas.microsoft.com/office/drawing/2014/main" id="{59D745A4-39EF-4DE2-8568-A3E4FC002B57}"/>
              </a:ext>
            </a:extLst>
          </p:cNvPr>
          <p:cNvSpPr>
            <a:spLocks/>
          </p:cNvSpPr>
          <p:nvPr>
            <p:custDataLst>
              <p:tags r:id="rId5"/>
            </p:custDataLst>
          </p:nvPr>
        </p:nvSpPr>
        <p:spPr bwMode="auto">
          <a:xfrm>
            <a:off x="515339" y="3965275"/>
            <a:ext cx="68207" cy="27082"/>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pic>
        <p:nvPicPr>
          <p:cNvPr id="23" name="Picture 1">
            <a:extLst>
              <a:ext uri="{FF2B5EF4-FFF2-40B4-BE49-F238E27FC236}">
                <a16:creationId xmlns:a16="http://schemas.microsoft.com/office/drawing/2014/main" id="{55654A55-3D44-4CB7-9AB9-0EA8FCA4E9F0}"/>
              </a:ext>
            </a:extLst>
          </p:cNvPr>
          <p:cNvPicPr>
            <a:picLocks noChangeAspect="1" noChangeArrowheads="1"/>
          </p:cNvPicPr>
          <p:nvPr>
            <p:custDataLst>
              <p:tags r:id="rId6"/>
            </p:custDataLst>
          </p:nvPr>
        </p:nvPicPr>
        <p:blipFill>
          <a:blip r:embed="rId9" cstate="print">
            <a:extLst>
              <a:ext uri="{28A0092B-C50C-407E-A947-70E740481C1C}">
                <a14:useLocalDpi xmlns:a14="http://schemas.microsoft.com/office/drawing/2010/main"/>
              </a:ext>
            </a:extLst>
          </a:blip>
          <a:srcRect/>
          <a:stretch>
            <a:fillRect/>
          </a:stretch>
        </p:blipFill>
        <p:spPr bwMode="auto">
          <a:xfrm>
            <a:off x="7086600" y="2470956"/>
            <a:ext cx="3831167" cy="2758440"/>
          </a:xfrm>
          <a:prstGeom prst="rect">
            <a:avLst/>
          </a:prstGeom>
          <a:noFill/>
          <a:ln w="9525">
            <a:noFill/>
            <a:miter lim="800000"/>
            <a:headEnd/>
            <a:tailEnd/>
          </a:ln>
          <a:effectLst/>
        </p:spPr>
      </p:pic>
    </p:spTree>
    <p:custDataLst>
      <p:tags r:id="rId1"/>
    </p:custDataLst>
    <p:extLst>
      <p:ext uri="{BB962C8B-B14F-4D97-AF65-F5344CB8AC3E}">
        <p14:creationId xmlns:p14="http://schemas.microsoft.com/office/powerpoint/2010/main" val="604186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538C-A8B5-44BE-8A41-9E91CFD81FA6}"/>
              </a:ext>
            </a:extLst>
          </p:cNvPr>
          <p:cNvSpPr>
            <a:spLocks noGrp="1"/>
          </p:cNvSpPr>
          <p:nvPr>
            <p:ph type="title"/>
            <p:custDataLst>
              <p:tags r:id="rId2"/>
            </p:custDataLst>
          </p:nvPr>
        </p:nvSpPr>
        <p:spPr/>
        <p:txBody>
          <a:bodyPr/>
          <a:lstStyle/>
          <a:p>
            <a:r>
              <a:rPr lang="en-US" dirty="0"/>
              <a:t>What Can AI Do?</a:t>
            </a:r>
          </a:p>
        </p:txBody>
      </p:sp>
      <p:sp>
        <p:nvSpPr>
          <p:cNvPr id="3" name="Content Placeholder 2">
            <a:extLst>
              <a:ext uri="{FF2B5EF4-FFF2-40B4-BE49-F238E27FC236}">
                <a16:creationId xmlns:a16="http://schemas.microsoft.com/office/drawing/2014/main" id="{57C7FBFB-53BE-4CBB-A3FA-420004D47FB1}"/>
              </a:ext>
            </a:extLst>
          </p:cNvPr>
          <p:cNvSpPr>
            <a:spLocks noGrp="1"/>
          </p:cNvSpPr>
          <p:nvPr>
            <p:ph idx="1"/>
            <p:custDataLst>
              <p:tags r:id="rId3"/>
            </p:custDataLst>
          </p:nvPr>
        </p:nvSpPr>
        <p:spPr/>
        <p:txBody>
          <a:bodyPr/>
          <a:lstStyle/>
          <a:p>
            <a:pPr marL="0" indent="0">
              <a:buNone/>
            </a:pPr>
            <a:r>
              <a:rPr lang="en-US" sz="1800" dirty="0"/>
              <a:t>Quiz: Which of the following can be done at present?</a:t>
            </a:r>
          </a:p>
          <a:p>
            <a:r>
              <a:rPr lang="en-US" sz="1800" dirty="0"/>
              <a:t>Play a decent game of Jeopardy?</a:t>
            </a:r>
          </a:p>
          <a:p>
            <a:r>
              <a:rPr lang="en-US" sz="1800" dirty="0"/>
              <a:t>Win against any human at chess?</a:t>
            </a:r>
          </a:p>
          <a:p>
            <a:r>
              <a:rPr lang="en-US" sz="1800" dirty="0"/>
              <a:t>Win against the best humans at Go?</a:t>
            </a:r>
          </a:p>
          <a:p>
            <a:r>
              <a:rPr lang="en-US" sz="1800" dirty="0"/>
              <a:t>Play a decent game of tennis?</a:t>
            </a:r>
          </a:p>
          <a:p>
            <a:r>
              <a:rPr lang="en-US" sz="1800" dirty="0"/>
              <a:t>Grab a particular cup and put it on a shelf?</a:t>
            </a:r>
          </a:p>
          <a:p>
            <a:r>
              <a:rPr lang="en-US" sz="1800" dirty="0"/>
              <a:t>Unload any dishwasher in any home?</a:t>
            </a:r>
          </a:p>
          <a:p>
            <a:r>
              <a:rPr lang="en-US" sz="1800" dirty="0"/>
              <a:t>Drive safely along the highway?</a:t>
            </a:r>
          </a:p>
          <a:p>
            <a:r>
              <a:rPr lang="en-US" sz="1800" dirty="0"/>
              <a:t>Drive safely along the streets of Pennsylvania?</a:t>
            </a:r>
          </a:p>
          <a:p>
            <a:r>
              <a:rPr lang="en-US" sz="1800" dirty="0"/>
              <a:t>Buy a week's worth of groceries on the web?</a:t>
            </a:r>
          </a:p>
          <a:p>
            <a:r>
              <a:rPr lang="en-US" sz="1800" dirty="0"/>
              <a:t>Buy a week's worth of groceries at H-mart?</a:t>
            </a:r>
          </a:p>
          <a:p>
            <a:r>
              <a:rPr lang="en-US" sz="1800" dirty="0"/>
              <a:t>Discover and prove a new mathematical theorem?</a:t>
            </a:r>
          </a:p>
          <a:p>
            <a:r>
              <a:rPr lang="en-US" sz="1800" dirty="0"/>
              <a:t>Perform a surgical operation?</a:t>
            </a:r>
          </a:p>
          <a:p>
            <a:r>
              <a:rPr lang="en-US" sz="1800" dirty="0"/>
              <a:t>Unload a know dishwasher in collaboration with a person?</a:t>
            </a:r>
          </a:p>
          <a:p>
            <a:r>
              <a:rPr lang="en-US" sz="1800" dirty="0"/>
              <a:t>Translate spoken Chinese into spoken English in real time?</a:t>
            </a:r>
          </a:p>
          <a:p>
            <a:r>
              <a:rPr lang="en-US" sz="1800" dirty="0"/>
              <a:t>Write an intentionally funny story?</a:t>
            </a:r>
          </a:p>
          <a:p>
            <a:endParaRPr lang="en-US" sz="1800" dirty="0"/>
          </a:p>
        </p:txBody>
      </p:sp>
      <p:sp>
        <p:nvSpPr>
          <p:cNvPr id="4" name="Freeform 4">
            <a:extLst>
              <a:ext uri="{FF2B5EF4-FFF2-40B4-BE49-F238E27FC236}">
                <a16:creationId xmlns:a16="http://schemas.microsoft.com/office/drawing/2014/main" id="{4FCF4DC8-49C0-4178-A48E-1D57ED0CF027}"/>
              </a:ext>
            </a:extLst>
          </p:cNvPr>
          <p:cNvSpPr>
            <a:spLocks/>
          </p:cNvSpPr>
          <p:nvPr>
            <p:custDataLst>
              <p:tags r:id="rId4"/>
            </p:custDataLst>
          </p:nvPr>
        </p:nvSpPr>
        <p:spPr bwMode="auto">
          <a:xfrm>
            <a:off x="472313" y="175916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8" name="Freeform 22">
            <a:extLst>
              <a:ext uri="{FF2B5EF4-FFF2-40B4-BE49-F238E27FC236}">
                <a16:creationId xmlns:a16="http://schemas.microsoft.com/office/drawing/2014/main" id="{59D745A4-39EF-4DE2-8568-A3E4FC002B57}"/>
              </a:ext>
            </a:extLst>
          </p:cNvPr>
          <p:cNvSpPr>
            <a:spLocks/>
          </p:cNvSpPr>
          <p:nvPr>
            <p:custDataLst>
              <p:tags r:id="rId5"/>
            </p:custDataLst>
          </p:nvPr>
        </p:nvSpPr>
        <p:spPr bwMode="auto">
          <a:xfrm>
            <a:off x="515339" y="3965275"/>
            <a:ext cx="68207" cy="27082"/>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9" name="Freeform 4">
            <a:extLst>
              <a:ext uri="{FF2B5EF4-FFF2-40B4-BE49-F238E27FC236}">
                <a16:creationId xmlns:a16="http://schemas.microsoft.com/office/drawing/2014/main" id="{92D71F4D-46AF-44CE-9110-C70F35B5322A}"/>
              </a:ext>
            </a:extLst>
          </p:cNvPr>
          <p:cNvSpPr>
            <a:spLocks/>
          </p:cNvSpPr>
          <p:nvPr>
            <p:custDataLst>
              <p:tags r:id="rId6"/>
            </p:custDataLst>
          </p:nvPr>
        </p:nvSpPr>
        <p:spPr bwMode="auto">
          <a:xfrm>
            <a:off x="475316" y="2106571"/>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pic>
        <p:nvPicPr>
          <p:cNvPr id="23" name="Picture 1">
            <a:extLst>
              <a:ext uri="{FF2B5EF4-FFF2-40B4-BE49-F238E27FC236}">
                <a16:creationId xmlns:a16="http://schemas.microsoft.com/office/drawing/2014/main" id="{55654A55-3D44-4CB7-9AB9-0EA8FCA4E9F0}"/>
              </a:ext>
            </a:extLst>
          </p:cNvPr>
          <p:cNvPicPr>
            <a:picLocks noChangeAspect="1" noChangeArrowheads="1"/>
          </p:cNvPicPr>
          <p:nvPr>
            <p:custDataLst>
              <p:tags r:id="rId7"/>
            </p:custDataLst>
          </p:nvPr>
        </p:nvPicPr>
        <p:blipFill>
          <a:blip r:embed="rId10" cstate="print">
            <a:extLst>
              <a:ext uri="{28A0092B-C50C-407E-A947-70E740481C1C}">
                <a14:useLocalDpi xmlns:a14="http://schemas.microsoft.com/office/drawing/2010/main"/>
              </a:ext>
            </a:extLst>
          </a:blip>
          <a:srcRect/>
          <a:stretch>
            <a:fillRect/>
          </a:stretch>
        </p:blipFill>
        <p:spPr bwMode="auto">
          <a:xfrm>
            <a:off x="7086600" y="2470956"/>
            <a:ext cx="3831167" cy="2758440"/>
          </a:xfrm>
          <a:prstGeom prst="rect">
            <a:avLst/>
          </a:prstGeom>
          <a:noFill/>
          <a:ln w="9525">
            <a:noFill/>
            <a:miter lim="800000"/>
            <a:headEnd/>
            <a:tailEnd/>
          </a:ln>
          <a:effectLst/>
        </p:spPr>
      </p:pic>
    </p:spTree>
    <p:custDataLst>
      <p:tags r:id="rId1"/>
    </p:custDataLst>
    <p:extLst>
      <p:ext uri="{BB962C8B-B14F-4D97-AF65-F5344CB8AC3E}">
        <p14:creationId xmlns:p14="http://schemas.microsoft.com/office/powerpoint/2010/main" val="21095858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538C-A8B5-44BE-8A41-9E91CFD81FA6}"/>
              </a:ext>
            </a:extLst>
          </p:cNvPr>
          <p:cNvSpPr>
            <a:spLocks noGrp="1"/>
          </p:cNvSpPr>
          <p:nvPr>
            <p:ph type="title"/>
            <p:custDataLst>
              <p:tags r:id="rId2"/>
            </p:custDataLst>
          </p:nvPr>
        </p:nvSpPr>
        <p:spPr/>
        <p:txBody>
          <a:bodyPr/>
          <a:lstStyle/>
          <a:p>
            <a:r>
              <a:rPr lang="en-US" dirty="0"/>
              <a:t>What Can AI Do?</a:t>
            </a:r>
          </a:p>
        </p:txBody>
      </p:sp>
      <p:sp>
        <p:nvSpPr>
          <p:cNvPr id="3" name="Content Placeholder 2">
            <a:extLst>
              <a:ext uri="{FF2B5EF4-FFF2-40B4-BE49-F238E27FC236}">
                <a16:creationId xmlns:a16="http://schemas.microsoft.com/office/drawing/2014/main" id="{57C7FBFB-53BE-4CBB-A3FA-420004D47FB1}"/>
              </a:ext>
            </a:extLst>
          </p:cNvPr>
          <p:cNvSpPr>
            <a:spLocks noGrp="1"/>
          </p:cNvSpPr>
          <p:nvPr>
            <p:ph idx="1"/>
            <p:custDataLst>
              <p:tags r:id="rId3"/>
            </p:custDataLst>
          </p:nvPr>
        </p:nvSpPr>
        <p:spPr/>
        <p:txBody>
          <a:bodyPr/>
          <a:lstStyle/>
          <a:p>
            <a:pPr marL="0" indent="0">
              <a:buNone/>
            </a:pPr>
            <a:r>
              <a:rPr lang="en-US" sz="1800" dirty="0"/>
              <a:t>Quiz: Which of the following can be done at present?</a:t>
            </a:r>
          </a:p>
          <a:p>
            <a:r>
              <a:rPr lang="en-US" sz="1800" dirty="0"/>
              <a:t>Play a decent game of Jeopardy?</a:t>
            </a:r>
          </a:p>
          <a:p>
            <a:r>
              <a:rPr lang="en-US" sz="1800" dirty="0"/>
              <a:t>Win against any human at chess?</a:t>
            </a:r>
          </a:p>
          <a:p>
            <a:r>
              <a:rPr lang="en-US" sz="1800" dirty="0"/>
              <a:t>Win against the best humans at Go?</a:t>
            </a:r>
          </a:p>
          <a:p>
            <a:r>
              <a:rPr lang="en-US" sz="1800" dirty="0"/>
              <a:t>Play a decent game of tennis?</a:t>
            </a:r>
          </a:p>
          <a:p>
            <a:r>
              <a:rPr lang="en-US" sz="1800" dirty="0"/>
              <a:t>Grab a particular cup and put it on a shelf?</a:t>
            </a:r>
          </a:p>
          <a:p>
            <a:r>
              <a:rPr lang="en-US" sz="1800" dirty="0"/>
              <a:t>Unload any dishwasher in any home?</a:t>
            </a:r>
          </a:p>
          <a:p>
            <a:r>
              <a:rPr lang="en-US" sz="1800" dirty="0"/>
              <a:t>Drive safely along the highway?</a:t>
            </a:r>
          </a:p>
          <a:p>
            <a:r>
              <a:rPr lang="en-US" sz="1800" dirty="0"/>
              <a:t>Drive safely along the streets of Pennsylvania?</a:t>
            </a:r>
          </a:p>
          <a:p>
            <a:r>
              <a:rPr lang="en-US" sz="1800" dirty="0"/>
              <a:t>Buy a week's worth of groceries on the web?</a:t>
            </a:r>
          </a:p>
          <a:p>
            <a:r>
              <a:rPr lang="en-US" sz="1800" dirty="0"/>
              <a:t>Buy a week's worth of groceries at H-mart?</a:t>
            </a:r>
          </a:p>
          <a:p>
            <a:r>
              <a:rPr lang="en-US" sz="1800" dirty="0"/>
              <a:t>Discover and prove a new mathematical theorem?</a:t>
            </a:r>
          </a:p>
          <a:p>
            <a:r>
              <a:rPr lang="en-US" sz="1800" dirty="0"/>
              <a:t>Perform a surgical operation?</a:t>
            </a:r>
          </a:p>
          <a:p>
            <a:r>
              <a:rPr lang="en-US" sz="1800" dirty="0"/>
              <a:t>Unload a know dishwasher in collaboration with a person?</a:t>
            </a:r>
          </a:p>
          <a:p>
            <a:r>
              <a:rPr lang="en-US" sz="1800" dirty="0"/>
              <a:t>Translate spoken Chinese into spoken English in real time?</a:t>
            </a:r>
          </a:p>
          <a:p>
            <a:r>
              <a:rPr lang="en-US" sz="1800" dirty="0"/>
              <a:t>Write an intentionally funny story?</a:t>
            </a:r>
          </a:p>
          <a:p>
            <a:endParaRPr lang="en-US" sz="1800" dirty="0"/>
          </a:p>
        </p:txBody>
      </p:sp>
      <p:sp>
        <p:nvSpPr>
          <p:cNvPr id="4" name="Freeform 4">
            <a:extLst>
              <a:ext uri="{FF2B5EF4-FFF2-40B4-BE49-F238E27FC236}">
                <a16:creationId xmlns:a16="http://schemas.microsoft.com/office/drawing/2014/main" id="{4FCF4DC8-49C0-4178-A48E-1D57ED0CF027}"/>
              </a:ext>
            </a:extLst>
          </p:cNvPr>
          <p:cNvSpPr>
            <a:spLocks/>
          </p:cNvSpPr>
          <p:nvPr>
            <p:custDataLst>
              <p:tags r:id="rId4"/>
            </p:custDataLst>
          </p:nvPr>
        </p:nvSpPr>
        <p:spPr bwMode="auto">
          <a:xfrm>
            <a:off x="472313" y="175916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8" name="Freeform 22">
            <a:extLst>
              <a:ext uri="{FF2B5EF4-FFF2-40B4-BE49-F238E27FC236}">
                <a16:creationId xmlns:a16="http://schemas.microsoft.com/office/drawing/2014/main" id="{59D745A4-39EF-4DE2-8568-A3E4FC002B57}"/>
              </a:ext>
            </a:extLst>
          </p:cNvPr>
          <p:cNvSpPr>
            <a:spLocks/>
          </p:cNvSpPr>
          <p:nvPr>
            <p:custDataLst>
              <p:tags r:id="rId5"/>
            </p:custDataLst>
          </p:nvPr>
        </p:nvSpPr>
        <p:spPr bwMode="auto">
          <a:xfrm>
            <a:off x="515339" y="3965275"/>
            <a:ext cx="68207" cy="27082"/>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9" name="Freeform 4">
            <a:extLst>
              <a:ext uri="{FF2B5EF4-FFF2-40B4-BE49-F238E27FC236}">
                <a16:creationId xmlns:a16="http://schemas.microsoft.com/office/drawing/2014/main" id="{92D71F4D-46AF-44CE-9110-C70F35B5322A}"/>
              </a:ext>
            </a:extLst>
          </p:cNvPr>
          <p:cNvSpPr>
            <a:spLocks/>
          </p:cNvSpPr>
          <p:nvPr>
            <p:custDataLst>
              <p:tags r:id="rId6"/>
            </p:custDataLst>
          </p:nvPr>
        </p:nvSpPr>
        <p:spPr bwMode="auto">
          <a:xfrm>
            <a:off x="475316" y="2106571"/>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0" name="Freeform 4">
            <a:extLst>
              <a:ext uri="{FF2B5EF4-FFF2-40B4-BE49-F238E27FC236}">
                <a16:creationId xmlns:a16="http://schemas.microsoft.com/office/drawing/2014/main" id="{6BCC2328-C3B6-4038-8B6C-15E72B8F0298}"/>
              </a:ext>
            </a:extLst>
          </p:cNvPr>
          <p:cNvSpPr>
            <a:spLocks/>
          </p:cNvSpPr>
          <p:nvPr>
            <p:custDataLst>
              <p:tags r:id="rId7"/>
            </p:custDataLst>
          </p:nvPr>
        </p:nvSpPr>
        <p:spPr bwMode="auto">
          <a:xfrm>
            <a:off x="475317" y="239600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pic>
        <p:nvPicPr>
          <p:cNvPr id="23" name="Picture 1">
            <a:extLst>
              <a:ext uri="{FF2B5EF4-FFF2-40B4-BE49-F238E27FC236}">
                <a16:creationId xmlns:a16="http://schemas.microsoft.com/office/drawing/2014/main" id="{55654A55-3D44-4CB7-9AB9-0EA8FCA4E9F0}"/>
              </a:ext>
            </a:extLst>
          </p:cNvPr>
          <p:cNvPicPr>
            <a:picLocks noChangeAspect="1" noChangeArrowheads="1"/>
          </p:cNvPicPr>
          <p:nvPr>
            <p:custDataLst>
              <p:tags r:id="rId8"/>
            </p:custDataLst>
          </p:nvPr>
        </p:nvPicPr>
        <p:blipFill>
          <a:blip r:embed="rId11" cstate="print">
            <a:extLst>
              <a:ext uri="{28A0092B-C50C-407E-A947-70E740481C1C}">
                <a14:useLocalDpi xmlns:a14="http://schemas.microsoft.com/office/drawing/2010/main"/>
              </a:ext>
            </a:extLst>
          </a:blip>
          <a:srcRect/>
          <a:stretch>
            <a:fillRect/>
          </a:stretch>
        </p:blipFill>
        <p:spPr bwMode="auto">
          <a:xfrm>
            <a:off x="7086600" y="2470956"/>
            <a:ext cx="3831167" cy="2758440"/>
          </a:xfrm>
          <a:prstGeom prst="rect">
            <a:avLst/>
          </a:prstGeom>
          <a:noFill/>
          <a:ln w="9525">
            <a:noFill/>
            <a:miter lim="800000"/>
            <a:headEnd/>
            <a:tailEnd/>
          </a:ln>
          <a:effectLst/>
        </p:spPr>
      </p:pic>
    </p:spTree>
    <p:custDataLst>
      <p:tags r:id="rId1"/>
    </p:custDataLst>
    <p:extLst>
      <p:ext uri="{BB962C8B-B14F-4D97-AF65-F5344CB8AC3E}">
        <p14:creationId xmlns:p14="http://schemas.microsoft.com/office/powerpoint/2010/main" val="3440259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9BE52-96ED-CCF8-D629-AEBDFDF69A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C86D05-1278-7F45-7114-7427F1E223BE}"/>
              </a:ext>
            </a:extLst>
          </p:cNvPr>
          <p:cNvSpPr>
            <a:spLocks noGrp="1"/>
          </p:cNvSpPr>
          <p:nvPr>
            <p:ph type="title"/>
            <p:custDataLst>
              <p:tags r:id="rId2"/>
            </p:custDataLst>
          </p:nvPr>
        </p:nvSpPr>
        <p:spPr/>
        <p:txBody>
          <a:bodyPr/>
          <a:lstStyle/>
          <a:p>
            <a:r>
              <a:rPr lang="en-US" dirty="0"/>
              <a:t>Course Website</a:t>
            </a:r>
          </a:p>
        </p:txBody>
      </p:sp>
      <p:sp>
        <p:nvSpPr>
          <p:cNvPr id="5" name="TextBox 4">
            <a:extLst>
              <a:ext uri="{FF2B5EF4-FFF2-40B4-BE49-F238E27FC236}">
                <a16:creationId xmlns:a16="http://schemas.microsoft.com/office/drawing/2014/main" id="{8DC0501D-8C84-83CF-B98D-D0A1AEFACF61}"/>
              </a:ext>
            </a:extLst>
          </p:cNvPr>
          <p:cNvSpPr txBox="1"/>
          <p:nvPr>
            <p:custDataLst>
              <p:tags r:id="rId3"/>
            </p:custDataLst>
          </p:nvPr>
        </p:nvSpPr>
        <p:spPr>
          <a:xfrm>
            <a:off x="1609726" y="4438632"/>
            <a:ext cx="8534399" cy="461665"/>
          </a:xfrm>
          <a:prstGeom prst="rect">
            <a:avLst/>
          </a:prstGeom>
          <a:noFill/>
        </p:spPr>
        <p:txBody>
          <a:bodyPr wrap="square" rtlCol="0">
            <a:spAutoFit/>
          </a:bodyPr>
          <a:lstStyle/>
          <a:p>
            <a:pPr algn="ctr"/>
            <a:r>
              <a:rPr lang="en-US" sz="2400" b="1" dirty="0">
                <a:solidFill>
                  <a:schemeClr val="accent2"/>
                </a:solidFill>
              </a:rPr>
              <a:t>https://</a:t>
            </a:r>
            <a:r>
              <a:rPr lang="en-US" sz="2400" b="1" dirty="0" err="1">
                <a:solidFill>
                  <a:schemeClr val="accent2"/>
                </a:solidFill>
              </a:rPr>
              <a:t>www.gradescope.com</a:t>
            </a:r>
            <a:r>
              <a:rPr lang="en-US" sz="2400" b="1" dirty="0">
                <a:solidFill>
                  <a:schemeClr val="accent2"/>
                </a:solidFill>
              </a:rPr>
              <a:t>/courses/724876</a:t>
            </a:r>
          </a:p>
        </p:txBody>
      </p:sp>
      <p:cxnSp>
        <p:nvCxnSpPr>
          <p:cNvPr id="6" name="Straight Connector 5">
            <a:extLst>
              <a:ext uri="{FF2B5EF4-FFF2-40B4-BE49-F238E27FC236}">
                <a16:creationId xmlns:a16="http://schemas.microsoft.com/office/drawing/2014/main" id="{951DEF11-84C9-78C2-4579-5AF3AF20839E}"/>
              </a:ext>
            </a:extLst>
          </p:cNvPr>
          <p:cNvCxnSpPr/>
          <p:nvPr>
            <p:custDataLst>
              <p:tags r:id="rId4"/>
            </p:custDataLst>
          </p:nvPr>
        </p:nvCxnSpPr>
        <p:spPr>
          <a:xfrm>
            <a:off x="2219325" y="3909697"/>
            <a:ext cx="7162800" cy="0"/>
          </a:xfrm>
          <a:prstGeom prst="line">
            <a:avLst/>
          </a:prstGeom>
          <a:ln w="762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496A1DD-11E6-5393-AC4D-20F65AC28E90}"/>
              </a:ext>
            </a:extLst>
          </p:cNvPr>
          <p:cNvSpPr txBox="1"/>
          <p:nvPr>
            <p:custDataLst>
              <p:tags r:id="rId5"/>
            </p:custDataLst>
          </p:nvPr>
        </p:nvSpPr>
        <p:spPr>
          <a:xfrm>
            <a:off x="1228725" y="2762232"/>
            <a:ext cx="9144000" cy="461665"/>
          </a:xfrm>
          <a:prstGeom prst="rect">
            <a:avLst/>
          </a:prstGeom>
          <a:noFill/>
        </p:spPr>
        <p:txBody>
          <a:bodyPr wrap="square" rtlCol="0">
            <a:spAutoFit/>
          </a:bodyPr>
          <a:lstStyle/>
          <a:p>
            <a:pPr algn="ctr"/>
            <a:r>
              <a:rPr lang="en-US" sz="2400" b="1" dirty="0">
                <a:solidFill>
                  <a:schemeClr val="accent2"/>
                </a:solidFill>
              </a:rPr>
              <a:t>https://umbc-cmsc471.github.io/spring2024/</a:t>
            </a:r>
          </a:p>
        </p:txBody>
      </p:sp>
      <p:sp>
        <p:nvSpPr>
          <p:cNvPr id="8" name="TextBox 7">
            <a:extLst>
              <a:ext uri="{FF2B5EF4-FFF2-40B4-BE49-F238E27FC236}">
                <a16:creationId xmlns:a16="http://schemas.microsoft.com/office/drawing/2014/main" id="{BB4065AC-E8D8-EDC1-A1FF-E8582C9C514D}"/>
              </a:ext>
            </a:extLst>
          </p:cNvPr>
          <p:cNvSpPr txBox="1"/>
          <p:nvPr>
            <p:custDataLst>
              <p:tags r:id="rId6"/>
            </p:custDataLst>
          </p:nvPr>
        </p:nvSpPr>
        <p:spPr>
          <a:xfrm>
            <a:off x="1533525" y="1471297"/>
            <a:ext cx="1981200" cy="1015663"/>
          </a:xfrm>
          <a:prstGeom prst="rect">
            <a:avLst/>
          </a:prstGeom>
          <a:noFill/>
        </p:spPr>
        <p:txBody>
          <a:bodyPr wrap="square" rtlCol="0">
            <a:spAutoFit/>
          </a:bodyPr>
          <a:lstStyle/>
          <a:p>
            <a:pPr algn="ctr"/>
            <a:r>
              <a:rPr lang="en-US" sz="6000" dirty="0">
                <a:latin typeface="Courier New" panose="02070309020205020404" pitchFamily="49" charset="0"/>
                <a:cs typeface="Courier New" panose="02070309020205020404" pitchFamily="49" charset="0"/>
              </a:rPr>
              <a:t>www</a:t>
            </a:r>
          </a:p>
        </p:txBody>
      </p:sp>
      <p:sp>
        <p:nvSpPr>
          <p:cNvPr id="9" name="TextBox 8">
            <a:extLst>
              <a:ext uri="{FF2B5EF4-FFF2-40B4-BE49-F238E27FC236}">
                <a16:creationId xmlns:a16="http://schemas.microsoft.com/office/drawing/2014/main" id="{A89965B2-8921-DEC7-AB88-44C758D4CA0A}"/>
              </a:ext>
            </a:extLst>
          </p:cNvPr>
          <p:cNvSpPr txBox="1"/>
          <p:nvPr>
            <p:custDataLst>
              <p:tags r:id="rId7"/>
            </p:custDataLst>
          </p:nvPr>
        </p:nvSpPr>
        <p:spPr>
          <a:xfrm>
            <a:off x="6471285" y="1467090"/>
            <a:ext cx="3364230" cy="1200329"/>
          </a:xfrm>
          <a:prstGeom prst="rect">
            <a:avLst/>
          </a:prstGeom>
          <a:noFill/>
        </p:spPr>
        <p:txBody>
          <a:bodyPr wrap="square" rtlCol="0">
            <a:spAutoFit/>
          </a:bodyPr>
          <a:lstStyle/>
          <a:p>
            <a:pPr algn="ctr"/>
            <a:r>
              <a:rPr lang="en-US" sz="2400" dirty="0"/>
              <a:t>Schedule, slides, assignments, readings, materials, syllabus here</a:t>
            </a:r>
          </a:p>
        </p:txBody>
      </p:sp>
      <p:sp>
        <p:nvSpPr>
          <p:cNvPr id="10" name="TextBox 9">
            <a:extLst>
              <a:ext uri="{FF2B5EF4-FFF2-40B4-BE49-F238E27FC236}">
                <a16:creationId xmlns:a16="http://schemas.microsoft.com/office/drawing/2014/main" id="{3C30279F-2A31-164E-C33A-3D6E1D99E78F}"/>
              </a:ext>
            </a:extLst>
          </p:cNvPr>
          <p:cNvSpPr txBox="1"/>
          <p:nvPr>
            <p:custDataLst>
              <p:tags r:id="rId8"/>
            </p:custDataLst>
          </p:nvPr>
        </p:nvSpPr>
        <p:spPr>
          <a:xfrm>
            <a:off x="6653560" y="5029746"/>
            <a:ext cx="4004915" cy="1015663"/>
          </a:xfrm>
          <a:prstGeom prst="rect">
            <a:avLst/>
          </a:prstGeom>
          <a:noFill/>
        </p:spPr>
        <p:txBody>
          <a:bodyPr wrap="square" rtlCol="0">
            <a:spAutoFit/>
          </a:bodyPr>
          <a:lstStyle/>
          <a:p>
            <a:pPr marL="285750" indent="-285750">
              <a:buFont typeface="Arial" panose="020B0604020202020204" pitchFamily="34" charset="0"/>
              <a:buChar char="•"/>
            </a:pPr>
            <a:r>
              <a:rPr lang="en-US" sz="2000" b="1" dirty="0"/>
              <a:t>Assignment Submission</a:t>
            </a:r>
          </a:p>
          <a:p>
            <a:pPr marL="285750" indent="-285750">
              <a:buFont typeface="Arial" panose="020B0604020202020204" pitchFamily="34" charset="0"/>
              <a:buChar char="•"/>
            </a:pPr>
            <a:r>
              <a:rPr lang="en-US" sz="2000" b="1" dirty="0"/>
              <a:t>Rubrics Grading</a:t>
            </a:r>
          </a:p>
          <a:p>
            <a:pPr marL="285750" indent="-285750">
              <a:buFont typeface="Arial" panose="020B0604020202020204" pitchFamily="34" charset="0"/>
              <a:buChar char="•"/>
            </a:pPr>
            <a:r>
              <a:rPr lang="en-US" sz="2000" b="1" dirty="0"/>
              <a:t>Peer Grading</a:t>
            </a:r>
            <a:endParaRPr lang="en-US" sz="2000" dirty="0"/>
          </a:p>
        </p:txBody>
      </p:sp>
      <p:sp>
        <p:nvSpPr>
          <p:cNvPr id="12" name="Footer Placeholder 11">
            <a:extLst>
              <a:ext uri="{FF2B5EF4-FFF2-40B4-BE49-F238E27FC236}">
                <a16:creationId xmlns:a16="http://schemas.microsoft.com/office/drawing/2014/main" id="{6127B063-619C-391B-CE1E-EFC7EDEE8E93}"/>
              </a:ext>
            </a:extLst>
          </p:cNvPr>
          <p:cNvSpPr>
            <a:spLocks noGrp="1"/>
          </p:cNvSpPr>
          <p:nvPr>
            <p:ph type="ftr" sz="quarter" idx="11"/>
            <p:custDataLst>
              <p:tags r:id="rId9"/>
            </p:custDataLst>
          </p:nvPr>
        </p:nvSpPr>
        <p:spPr/>
        <p:txBody>
          <a:bodyPr/>
          <a:lstStyle/>
          <a:p>
            <a:endParaRPr lang="en-US"/>
          </a:p>
        </p:txBody>
      </p:sp>
      <p:pic>
        <p:nvPicPr>
          <p:cNvPr id="11" name="Picture 10">
            <a:extLst>
              <a:ext uri="{FF2B5EF4-FFF2-40B4-BE49-F238E27FC236}">
                <a16:creationId xmlns:a16="http://schemas.microsoft.com/office/drawing/2014/main" id="{DB066974-11C8-2690-00B8-FB5A14A3B02F}"/>
              </a:ext>
            </a:extLst>
          </p:cNvPr>
          <p:cNvPicPr>
            <a:picLocks noChangeAspect="1"/>
          </p:cNvPicPr>
          <p:nvPr>
            <p:custDataLst>
              <p:tags r:id="rId10"/>
            </p:custDataLst>
          </p:nvPr>
        </p:nvPicPr>
        <p:blipFill>
          <a:blip r:embed="rId12"/>
          <a:stretch>
            <a:fillRect/>
          </a:stretch>
        </p:blipFill>
        <p:spPr>
          <a:xfrm>
            <a:off x="2524125" y="5365751"/>
            <a:ext cx="2616200" cy="635000"/>
          </a:xfrm>
          <a:prstGeom prst="rect">
            <a:avLst/>
          </a:prstGeom>
        </p:spPr>
      </p:pic>
    </p:spTree>
    <p:custDataLst>
      <p:tags r:id="rId1"/>
    </p:custDataLst>
    <p:extLst>
      <p:ext uri="{BB962C8B-B14F-4D97-AF65-F5344CB8AC3E}">
        <p14:creationId xmlns:p14="http://schemas.microsoft.com/office/powerpoint/2010/main" val="29452577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538C-A8B5-44BE-8A41-9E91CFD81FA6}"/>
              </a:ext>
            </a:extLst>
          </p:cNvPr>
          <p:cNvSpPr>
            <a:spLocks noGrp="1"/>
          </p:cNvSpPr>
          <p:nvPr>
            <p:ph type="title"/>
            <p:custDataLst>
              <p:tags r:id="rId2"/>
            </p:custDataLst>
          </p:nvPr>
        </p:nvSpPr>
        <p:spPr/>
        <p:txBody>
          <a:bodyPr/>
          <a:lstStyle/>
          <a:p>
            <a:r>
              <a:rPr lang="en-US" dirty="0"/>
              <a:t>What Can AI Do?</a:t>
            </a:r>
          </a:p>
        </p:txBody>
      </p:sp>
      <p:sp>
        <p:nvSpPr>
          <p:cNvPr id="3" name="Content Placeholder 2">
            <a:extLst>
              <a:ext uri="{FF2B5EF4-FFF2-40B4-BE49-F238E27FC236}">
                <a16:creationId xmlns:a16="http://schemas.microsoft.com/office/drawing/2014/main" id="{57C7FBFB-53BE-4CBB-A3FA-420004D47FB1}"/>
              </a:ext>
            </a:extLst>
          </p:cNvPr>
          <p:cNvSpPr>
            <a:spLocks noGrp="1"/>
          </p:cNvSpPr>
          <p:nvPr>
            <p:ph idx="1"/>
            <p:custDataLst>
              <p:tags r:id="rId3"/>
            </p:custDataLst>
          </p:nvPr>
        </p:nvSpPr>
        <p:spPr/>
        <p:txBody>
          <a:bodyPr/>
          <a:lstStyle/>
          <a:p>
            <a:pPr marL="0" indent="0">
              <a:buNone/>
            </a:pPr>
            <a:r>
              <a:rPr lang="en-US" sz="1800" dirty="0"/>
              <a:t>Quiz: Which of the following can be done at present?</a:t>
            </a:r>
          </a:p>
          <a:p>
            <a:r>
              <a:rPr lang="en-US" sz="1800" dirty="0"/>
              <a:t>Play a decent game of Jeopardy?</a:t>
            </a:r>
          </a:p>
          <a:p>
            <a:r>
              <a:rPr lang="en-US" sz="1800" dirty="0"/>
              <a:t>Win against any human at chess?</a:t>
            </a:r>
          </a:p>
          <a:p>
            <a:r>
              <a:rPr lang="en-US" sz="1800" dirty="0"/>
              <a:t>Win against the best humans at Go?</a:t>
            </a:r>
          </a:p>
          <a:p>
            <a:r>
              <a:rPr lang="en-US" sz="1800" dirty="0"/>
              <a:t>Play a decent game of tennis?</a:t>
            </a:r>
          </a:p>
          <a:p>
            <a:r>
              <a:rPr lang="en-US" sz="1800" dirty="0"/>
              <a:t>Grab a particular cup and put it on a shelf?</a:t>
            </a:r>
          </a:p>
          <a:p>
            <a:r>
              <a:rPr lang="en-US" sz="1800" dirty="0"/>
              <a:t>Unload any dishwasher in any home?</a:t>
            </a:r>
          </a:p>
          <a:p>
            <a:r>
              <a:rPr lang="en-US" sz="1800" dirty="0"/>
              <a:t>Drive safely along the highway?</a:t>
            </a:r>
          </a:p>
          <a:p>
            <a:r>
              <a:rPr lang="en-US" sz="1800" dirty="0"/>
              <a:t>Drive safely along the streets of Pennsylvania?</a:t>
            </a:r>
          </a:p>
          <a:p>
            <a:r>
              <a:rPr lang="en-US" sz="1800" dirty="0"/>
              <a:t>Buy a week's worth of groceries on the web?</a:t>
            </a:r>
          </a:p>
          <a:p>
            <a:r>
              <a:rPr lang="en-US" sz="1800" dirty="0"/>
              <a:t>Buy a week's worth of groceries at H-mart?</a:t>
            </a:r>
          </a:p>
          <a:p>
            <a:r>
              <a:rPr lang="en-US" sz="1800" dirty="0"/>
              <a:t>Discover and prove a new mathematical theorem?</a:t>
            </a:r>
          </a:p>
          <a:p>
            <a:r>
              <a:rPr lang="en-US" sz="1800" dirty="0"/>
              <a:t>Perform a surgical operation?</a:t>
            </a:r>
          </a:p>
          <a:p>
            <a:r>
              <a:rPr lang="en-US" sz="1800" dirty="0"/>
              <a:t>Unload a know dishwasher in collaboration with a person?</a:t>
            </a:r>
          </a:p>
          <a:p>
            <a:r>
              <a:rPr lang="en-US" sz="1800" dirty="0"/>
              <a:t>Translate spoken Chinese into spoken English in real time?</a:t>
            </a:r>
          </a:p>
          <a:p>
            <a:r>
              <a:rPr lang="en-US" sz="1800" dirty="0"/>
              <a:t>Write an intentionally funny story?</a:t>
            </a:r>
          </a:p>
          <a:p>
            <a:endParaRPr lang="en-US" sz="1800" dirty="0"/>
          </a:p>
        </p:txBody>
      </p:sp>
      <p:sp>
        <p:nvSpPr>
          <p:cNvPr id="4" name="Freeform 4">
            <a:extLst>
              <a:ext uri="{FF2B5EF4-FFF2-40B4-BE49-F238E27FC236}">
                <a16:creationId xmlns:a16="http://schemas.microsoft.com/office/drawing/2014/main" id="{4FCF4DC8-49C0-4178-A48E-1D57ED0CF027}"/>
              </a:ext>
            </a:extLst>
          </p:cNvPr>
          <p:cNvSpPr>
            <a:spLocks/>
          </p:cNvSpPr>
          <p:nvPr>
            <p:custDataLst>
              <p:tags r:id="rId4"/>
            </p:custDataLst>
          </p:nvPr>
        </p:nvSpPr>
        <p:spPr bwMode="auto">
          <a:xfrm>
            <a:off x="472313" y="175916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8" name="Freeform 22">
            <a:extLst>
              <a:ext uri="{FF2B5EF4-FFF2-40B4-BE49-F238E27FC236}">
                <a16:creationId xmlns:a16="http://schemas.microsoft.com/office/drawing/2014/main" id="{59D745A4-39EF-4DE2-8568-A3E4FC002B57}"/>
              </a:ext>
            </a:extLst>
          </p:cNvPr>
          <p:cNvSpPr>
            <a:spLocks/>
          </p:cNvSpPr>
          <p:nvPr>
            <p:custDataLst>
              <p:tags r:id="rId5"/>
            </p:custDataLst>
          </p:nvPr>
        </p:nvSpPr>
        <p:spPr bwMode="auto">
          <a:xfrm>
            <a:off x="515339" y="3965275"/>
            <a:ext cx="68207" cy="27082"/>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9" name="Freeform 4">
            <a:extLst>
              <a:ext uri="{FF2B5EF4-FFF2-40B4-BE49-F238E27FC236}">
                <a16:creationId xmlns:a16="http://schemas.microsoft.com/office/drawing/2014/main" id="{92D71F4D-46AF-44CE-9110-C70F35B5322A}"/>
              </a:ext>
            </a:extLst>
          </p:cNvPr>
          <p:cNvSpPr>
            <a:spLocks/>
          </p:cNvSpPr>
          <p:nvPr>
            <p:custDataLst>
              <p:tags r:id="rId6"/>
            </p:custDataLst>
          </p:nvPr>
        </p:nvSpPr>
        <p:spPr bwMode="auto">
          <a:xfrm>
            <a:off x="475316" y="2106571"/>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0" name="Freeform 4">
            <a:extLst>
              <a:ext uri="{FF2B5EF4-FFF2-40B4-BE49-F238E27FC236}">
                <a16:creationId xmlns:a16="http://schemas.microsoft.com/office/drawing/2014/main" id="{6BCC2328-C3B6-4038-8B6C-15E72B8F0298}"/>
              </a:ext>
            </a:extLst>
          </p:cNvPr>
          <p:cNvSpPr>
            <a:spLocks/>
          </p:cNvSpPr>
          <p:nvPr>
            <p:custDataLst>
              <p:tags r:id="rId7"/>
            </p:custDataLst>
          </p:nvPr>
        </p:nvSpPr>
        <p:spPr bwMode="auto">
          <a:xfrm>
            <a:off x="475317" y="239600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1" name="Freeform 4">
            <a:extLst>
              <a:ext uri="{FF2B5EF4-FFF2-40B4-BE49-F238E27FC236}">
                <a16:creationId xmlns:a16="http://schemas.microsoft.com/office/drawing/2014/main" id="{4F9E22F3-0F2D-4809-BE49-1B912BC58159}"/>
              </a:ext>
            </a:extLst>
          </p:cNvPr>
          <p:cNvSpPr>
            <a:spLocks/>
          </p:cNvSpPr>
          <p:nvPr>
            <p:custDataLst>
              <p:tags r:id="rId8"/>
            </p:custDataLst>
          </p:nvPr>
        </p:nvSpPr>
        <p:spPr bwMode="auto">
          <a:xfrm>
            <a:off x="439248" y="2745838"/>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pic>
        <p:nvPicPr>
          <p:cNvPr id="23" name="Picture 1">
            <a:extLst>
              <a:ext uri="{FF2B5EF4-FFF2-40B4-BE49-F238E27FC236}">
                <a16:creationId xmlns:a16="http://schemas.microsoft.com/office/drawing/2014/main" id="{55654A55-3D44-4CB7-9AB9-0EA8FCA4E9F0}"/>
              </a:ext>
            </a:extLst>
          </p:cNvPr>
          <p:cNvPicPr>
            <a:picLocks noChangeAspect="1" noChangeArrowheads="1"/>
          </p:cNvPicPr>
          <p:nvPr>
            <p:custDataLst>
              <p:tags r:id="rId9"/>
            </p:custDataLst>
          </p:nvPr>
        </p:nvPicPr>
        <p:blipFill>
          <a:blip r:embed="rId12" cstate="print">
            <a:extLst>
              <a:ext uri="{28A0092B-C50C-407E-A947-70E740481C1C}">
                <a14:useLocalDpi xmlns:a14="http://schemas.microsoft.com/office/drawing/2010/main"/>
              </a:ext>
            </a:extLst>
          </a:blip>
          <a:srcRect/>
          <a:stretch>
            <a:fillRect/>
          </a:stretch>
        </p:blipFill>
        <p:spPr bwMode="auto">
          <a:xfrm>
            <a:off x="7086600" y="2470956"/>
            <a:ext cx="3831167" cy="2758440"/>
          </a:xfrm>
          <a:prstGeom prst="rect">
            <a:avLst/>
          </a:prstGeom>
          <a:noFill/>
          <a:ln w="9525">
            <a:noFill/>
            <a:miter lim="800000"/>
            <a:headEnd/>
            <a:tailEnd/>
          </a:ln>
          <a:effectLst/>
        </p:spPr>
      </p:pic>
    </p:spTree>
    <p:custDataLst>
      <p:tags r:id="rId1"/>
    </p:custDataLst>
    <p:extLst>
      <p:ext uri="{BB962C8B-B14F-4D97-AF65-F5344CB8AC3E}">
        <p14:creationId xmlns:p14="http://schemas.microsoft.com/office/powerpoint/2010/main" val="28809661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538C-A8B5-44BE-8A41-9E91CFD81FA6}"/>
              </a:ext>
            </a:extLst>
          </p:cNvPr>
          <p:cNvSpPr>
            <a:spLocks noGrp="1"/>
          </p:cNvSpPr>
          <p:nvPr>
            <p:ph type="title"/>
            <p:custDataLst>
              <p:tags r:id="rId2"/>
            </p:custDataLst>
          </p:nvPr>
        </p:nvSpPr>
        <p:spPr/>
        <p:txBody>
          <a:bodyPr/>
          <a:lstStyle/>
          <a:p>
            <a:r>
              <a:rPr lang="en-US" dirty="0"/>
              <a:t>What Can AI Do?</a:t>
            </a:r>
          </a:p>
        </p:txBody>
      </p:sp>
      <p:sp>
        <p:nvSpPr>
          <p:cNvPr id="3" name="Content Placeholder 2">
            <a:extLst>
              <a:ext uri="{FF2B5EF4-FFF2-40B4-BE49-F238E27FC236}">
                <a16:creationId xmlns:a16="http://schemas.microsoft.com/office/drawing/2014/main" id="{57C7FBFB-53BE-4CBB-A3FA-420004D47FB1}"/>
              </a:ext>
            </a:extLst>
          </p:cNvPr>
          <p:cNvSpPr>
            <a:spLocks noGrp="1"/>
          </p:cNvSpPr>
          <p:nvPr>
            <p:ph idx="1"/>
            <p:custDataLst>
              <p:tags r:id="rId3"/>
            </p:custDataLst>
          </p:nvPr>
        </p:nvSpPr>
        <p:spPr/>
        <p:txBody>
          <a:bodyPr/>
          <a:lstStyle/>
          <a:p>
            <a:pPr marL="0" indent="0">
              <a:buNone/>
            </a:pPr>
            <a:r>
              <a:rPr lang="en-US" sz="1800" dirty="0"/>
              <a:t>Quiz: Which of the following can be done at present?</a:t>
            </a:r>
          </a:p>
          <a:p>
            <a:r>
              <a:rPr lang="en-US" sz="1800" dirty="0"/>
              <a:t>Play a decent game of Jeopardy?</a:t>
            </a:r>
          </a:p>
          <a:p>
            <a:r>
              <a:rPr lang="en-US" sz="1800" dirty="0"/>
              <a:t>Win against any human at chess?</a:t>
            </a:r>
          </a:p>
          <a:p>
            <a:r>
              <a:rPr lang="en-US" sz="1800" dirty="0"/>
              <a:t>Win against the best humans at Go?</a:t>
            </a:r>
          </a:p>
          <a:p>
            <a:r>
              <a:rPr lang="en-US" sz="1800" dirty="0"/>
              <a:t>Play a decent game of tennis?</a:t>
            </a:r>
          </a:p>
          <a:p>
            <a:r>
              <a:rPr lang="en-US" sz="1800" dirty="0"/>
              <a:t>Grab a particular cup and put it on a shelf?</a:t>
            </a:r>
          </a:p>
          <a:p>
            <a:r>
              <a:rPr lang="en-US" sz="1800" dirty="0"/>
              <a:t>Unload any dishwasher in any home?</a:t>
            </a:r>
          </a:p>
          <a:p>
            <a:r>
              <a:rPr lang="en-US" sz="1800" dirty="0"/>
              <a:t>Drive safely along the highway?</a:t>
            </a:r>
          </a:p>
          <a:p>
            <a:r>
              <a:rPr lang="en-US" sz="1800" dirty="0"/>
              <a:t>Drive safely along the streets of Pennsylvania?</a:t>
            </a:r>
          </a:p>
          <a:p>
            <a:r>
              <a:rPr lang="en-US" sz="1800" dirty="0"/>
              <a:t>Buy a week's worth of groceries on the web?</a:t>
            </a:r>
          </a:p>
          <a:p>
            <a:r>
              <a:rPr lang="en-US" sz="1800" dirty="0"/>
              <a:t>Buy a week's worth of groceries at H-mart?</a:t>
            </a:r>
          </a:p>
          <a:p>
            <a:r>
              <a:rPr lang="en-US" sz="1800" dirty="0"/>
              <a:t>Discover and prove a new mathematical theorem?</a:t>
            </a:r>
          </a:p>
          <a:p>
            <a:r>
              <a:rPr lang="en-US" sz="1800" dirty="0"/>
              <a:t>Perform a surgical operation?</a:t>
            </a:r>
          </a:p>
          <a:p>
            <a:r>
              <a:rPr lang="en-US" sz="1800" dirty="0"/>
              <a:t>Unload a know dishwasher in collaboration with a person?</a:t>
            </a:r>
          </a:p>
          <a:p>
            <a:r>
              <a:rPr lang="en-US" sz="1800" dirty="0"/>
              <a:t>Translate spoken Chinese into spoken English in real time?</a:t>
            </a:r>
          </a:p>
          <a:p>
            <a:r>
              <a:rPr lang="en-US" sz="1800" dirty="0"/>
              <a:t>Write an intentionally funny story?</a:t>
            </a:r>
          </a:p>
          <a:p>
            <a:endParaRPr lang="en-US" sz="1800" dirty="0"/>
          </a:p>
        </p:txBody>
      </p:sp>
      <p:sp>
        <p:nvSpPr>
          <p:cNvPr id="4" name="Freeform 4">
            <a:extLst>
              <a:ext uri="{FF2B5EF4-FFF2-40B4-BE49-F238E27FC236}">
                <a16:creationId xmlns:a16="http://schemas.microsoft.com/office/drawing/2014/main" id="{4FCF4DC8-49C0-4178-A48E-1D57ED0CF027}"/>
              </a:ext>
            </a:extLst>
          </p:cNvPr>
          <p:cNvSpPr>
            <a:spLocks/>
          </p:cNvSpPr>
          <p:nvPr>
            <p:custDataLst>
              <p:tags r:id="rId4"/>
            </p:custDataLst>
          </p:nvPr>
        </p:nvSpPr>
        <p:spPr bwMode="auto">
          <a:xfrm>
            <a:off x="472313" y="175916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8" name="Freeform 22">
            <a:extLst>
              <a:ext uri="{FF2B5EF4-FFF2-40B4-BE49-F238E27FC236}">
                <a16:creationId xmlns:a16="http://schemas.microsoft.com/office/drawing/2014/main" id="{59D745A4-39EF-4DE2-8568-A3E4FC002B57}"/>
              </a:ext>
            </a:extLst>
          </p:cNvPr>
          <p:cNvSpPr>
            <a:spLocks/>
          </p:cNvSpPr>
          <p:nvPr>
            <p:custDataLst>
              <p:tags r:id="rId5"/>
            </p:custDataLst>
          </p:nvPr>
        </p:nvSpPr>
        <p:spPr bwMode="auto">
          <a:xfrm>
            <a:off x="515339" y="3965275"/>
            <a:ext cx="68207" cy="27082"/>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9" name="Freeform 4">
            <a:extLst>
              <a:ext uri="{FF2B5EF4-FFF2-40B4-BE49-F238E27FC236}">
                <a16:creationId xmlns:a16="http://schemas.microsoft.com/office/drawing/2014/main" id="{92D71F4D-46AF-44CE-9110-C70F35B5322A}"/>
              </a:ext>
            </a:extLst>
          </p:cNvPr>
          <p:cNvSpPr>
            <a:spLocks/>
          </p:cNvSpPr>
          <p:nvPr>
            <p:custDataLst>
              <p:tags r:id="rId6"/>
            </p:custDataLst>
          </p:nvPr>
        </p:nvSpPr>
        <p:spPr bwMode="auto">
          <a:xfrm>
            <a:off x="475316" y="2106571"/>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0" name="Freeform 4">
            <a:extLst>
              <a:ext uri="{FF2B5EF4-FFF2-40B4-BE49-F238E27FC236}">
                <a16:creationId xmlns:a16="http://schemas.microsoft.com/office/drawing/2014/main" id="{6BCC2328-C3B6-4038-8B6C-15E72B8F0298}"/>
              </a:ext>
            </a:extLst>
          </p:cNvPr>
          <p:cNvSpPr>
            <a:spLocks/>
          </p:cNvSpPr>
          <p:nvPr>
            <p:custDataLst>
              <p:tags r:id="rId7"/>
            </p:custDataLst>
          </p:nvPr>
        </p:nvSpPr>
        <p:spPr bwMode="auto">
          <a:xfrm>
            <a:off x="475317" y="239600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1" name="Freeform 4">
            <a:extLst>
              <a:ext uri="{FF2B5EF4-FFF2-40B4-BE49-F238E27FC236}">
                <a16:creationId xmlns:a16="http://schemas.microsoft.com/office/drawing/2014/main" id="{4F9E22F3-0F2D-4809-BE49-1B912BC58159}"/>
              </a:ext>
            </a:extLst>
          </p:cNvPr>
          <p:cNvSpPr>
            <a:spLocks/>
          </p:cNvSpPr>
          <p:nvPr>
            <p:custDataLst>
              <p:tags r:id="rId8"/>
            </p:custDataLst>
          </p:nvPr>
        </p:nvSpPr>
        <p:spPr bwMode="auto">
          <a:xfrm>
            <a:off x="439248" y="2745838"/>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2" name="Freeform 4">
            <a:extLst>
              <a:ext uri="{FF2B5EF4-FFF2-40B4-BE49-F238E27FC236}">
                <a16:creationId xmlns:a16="http://schemas.microsoft.com/office/drawing/2014/main" id="{60632D90-A814-4FC0-A3B0-72B8CD1C1B9D}"/>
              </a:ext>
            </a:extLst>
          </p:cNvPr>
          <p:cNvSpPr>
            <a:spLocks/>
          </p:cNvSpPr>
          <p:nvPr>
            <p:custDataLst>
              <p:tags r:id="rId9"/>
            </p:custDataLst>
          </p:nvPr>
        </p:nvSpPr>
        <p:spPr bwMode="auto">
          <a:xfrm>
            <a:off x="439249" y="3070487"/>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pic>
        <p:nvPicPr>
          <p:cNvPr id="23" name="Picture 1">
            <a:extLst>
              <a:ext uri="{FF2B5EF4-FFF2-40B4-BE49-F238E27FC236}">
                <a16:creationId xmlns:a16="http://schemas.microsoft.com/office/drawing/2014/main" id="{55654A55-3D44-4CB7-9AB9-0EA8FCA4E9F0}"/>
              </a:ext>
            </a:extLst>
          </p:cNvPr>
          <p:cNvPicPr>
            <a:picLocks noChangeAspect="1" noChangeArrowheads="1"/>
          </p:cNvPicPr>
          <p:nvPr>
            <p:custDataLst>
              <p:tags r:id="rId10"/>
            </p:custDataLst>
          </p:nvPr>
        </p:nvPicPr>
        <p:blipFill>
          <a:blip r:embed="rId13" cstate="print">
            <a:extLst>
              <a:ext uri="{28A0092B-C50C-407E-A947-70E740481C1C}">
                <a14:useLocalDpi xmlns:a14="http://schemas.microsoft.com/office/drawing/2010/main"/>
              </a:ext>
            </a:extLst>
          </a:blip>
          <a:srcRect/>
          <a:stretch>
            <a:fillRect/>
          </a:stretch>
        </p:blipFill>
        <p:spPr bwMode="auto">
          <a:xfrm>
            <a:off x="7086600" y="2470956"/>
            <a:ext cx="3831167" cy="2758440"/>
          </a:xfrm>
          <a:prstGeom prst="rect">
            <a:avLst/>
          </a:prstGeom>
          <a:noFill/>
          <a:ln w="9525">
            <a:noFill/>
            <a:miter lim="800000"/>
            <a:headEnd/>
            <a:tailEnd/>
          </a:ln>
          <a:effectLst/>
        </p:spPr>
      </p:pic>
    </p:spTree>
    <p:custDataLst>
      <p:tags r:id="rId1"/>
    </p:custDataLst>
    <p:extLst>
      <p:ext uri="{BB962C8B-B14F-4D97-AF65-F5344CB8AC3E}">
        <p14:creationId xmlns:p14="http://schemas.microsoft.com/office/powerpoint/2010/main" val="3606167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538C-A8B5-44BE-8A41-9E91CFD81FA6}"/>
              </a:ext>
            </a:extLst>
          </p:cNvPr>
          <p:cNvSpPr>
            <a:spLocks noGrp="1"/>
          </p:cNvSpPr>
          <p:nvPr>
            <p:ph type="title"/>
            <p:custDataLst>
              <p:tags r:id="rId2"/>
            </p:custDataLst>
          </p:nvPr>
        </p:nvSpPr>
        <p:spPr/>
        <p:txBody>
          <a:bodyPr/>
          <a:lstStyle/>
          <a:p>
            <a:r>
              <a:rPr lang="en-US" dirty="0"/>
              <a:t>What Can AI Do?</a:t>
            </a:r>
          </a:p>
        </p:txBody>
      </p:sp>
      <p:sp>
        <p:nvSpPr>
          <p:cNvPr id="3" name="Content Placeholder 2">
            <a:extLst>
              <a:ext uri="{FF2B5EF4-FFF2-40B4-BE49-F238E27FC236}">
                <a16:creationId xmlns:a16="http://schemas.microsoft.com/office/drawing/2014/main" id="{57C7FBFB-53BE-4CBB-A3FA-420004D47FB1}"/>
              </a:ext>
            </a:extLst>
          </p:cNvPr>
          <p:cNvSpPr>
            <a:spLocks noGrp="1"/>
          </p:cNvSpPr>
          <p:nvPr>
            <p:ph idx="1"/>
            <p:custDataLst>
              <p:tags r:id="rId3"/>
            </p:custDataLst>
          </p:nvPr>
        </p:nvSpPr>
        <p:spPr/>
        <p:txBody>
          <a:bodyPr/>
          <a:lstStyle/>
          <a:p>
            <a:pPr marL="0" indent="0">
              <a:buNone/>
            </a:pPr>
            <a:r>
              <a:rPr lang="en-US" sz="1800" dirty="0"/>
              <a:t>Quiz: Which of the following can be done at present?</a:t>
            </a:r>
          </a:p>
          <a:p>
            <a:r>
              <a:rPr lang="en-US" sz="1800" dirty="0"/>
              <a:t>Play a decent game of Jeopardy?</a:t>
            </a:r>
          </a:p>
          <a:p>
            <a:r>
              <a:rPr lang="en-US" sz="1800" dirty="0"/>
              <a:t>Win against any human at chess?</a:t>
            </a:r>
          </a:p>
          <a:p>
            <a:r>
              <a:rPr lang="en-US" sz="1800" dirty="0"/>
              <a:t>Win against the best humans at Go?</a:t>
            </a:r>
          </a:p>
          <a:p>
            <a:r>
              <a:rPr lang="en-US" sz="1800" dirty="0"/>
              <a:t>Play a decent game of tennis?</a:t>
            </a:r>
          </a:p>
          <a:p>
            <a:r>
              <a:rPr lang="en-US" sz="1800" dirty="0"/>
              <a:t>Grab a particular cup and put it on a shelf?</a:t>
            </a:r>
          </a:p>
          <a:p>
            <a:r>
              <a:rPr lang="en-US" sz="1800" dirty="0"/>
              <a:t>Unload any dishwasher in any home?</a:t>
            </a:r>
          </a:p>
          <a:p>
            <a:r>
              <a:rPr lang="en-US" sz="1800" dirty="0"/>
              <a:t>Drive safely along the highway?</a:t>
            </a:r>
          </a:p>
          <a:p>
            <a:r>
              <a:rPr lang="en-US" sz="1800" dirty="0"/>
              <a:t>Drive safely along the streets of Pennsylvania?</a:t>
            </a:r>
          </a:p>
          <a:p>
            <a:r>
              <a:rPr lang="en-US" sz="1800" dirty="0"/>
              <a:t>Buy a week's worth of groceries on the web?</a:t>
            </a:r>
          </a:p>
          <a:p>
            <a:r>
              <a:rPr lang="en-US" sz="1800" dirty="0"/>
              <a:t>Buy a week's worth of groceries at H-mart?</a:t>
            </a:r>
          </a:p>
          <a:p>
            <a:r>
              <a:rPr lang="en-US" sz="1800" dirty="0"/>
              <a:t>Discover and prove a new mathematical theorem?</a:t>
            </a:r>
          </a:p>
          <a:p>
            <a:r>
              <a:rPr lang="en-US" sz="1800" dirty="0"/>
              <a:t>Perform a surgical operation?</a:t>
            </a:r>
          </a:p>
          <a:p>
            <a:r>
              <a:rPr lang="en-US" sz="1800" dirty="0"/>
              <a:t>Unload a know dishwasher in collaboration with a person?</a:t>
            </a:r>
          </a:p>
          <a:p>
            <a:r>
              <a:rPr lang="en-US" sz="1800" dirty="0"/>
              <a:t>Translate spoken Chinese into spoken English in real time?</a:t>
            </a:r>
          </a:p>
          <a:p>
            <a:r>
              <a:rPr lang="en-US" sz="1800" dirty="0"/>
              <a:t>Write an intentionally funny story?</a:t>
            </a:r>
          </a:p>
          <a:p>
            <a:endParaRPr lang="en-US" sz="1800" dirty="0"/>
          </a:p>
        </p:txBody>
      </p:sp>
      <p:sp>
        <p:nvSpPr>
          <p:cNvPr id="4" name="Freeform 4">
            <a:extLst>
              <a:ext uri="{FF2B5EF4-FFF2-40B4-BE49-F238E27FC236}">
                <a16:creationId xmlns:a16="http://schemas.microsoft.com/office/drawing/2014/main" id="{4FCF4DC8-49C0-4178-A48E-1D57ED0CF027}"/>
              </a:ext>
            </a:extLst>
          </p:cNvPr>
          <p:cNvSpPr>
            <a:spLocks/>
          </p:cNvSpPr>
          <p:nvPr>
            <p:custDataLst>
              <p:tags r:id="rId4"/>
            </p:custDataLst>
          </p:nvPr>
        </p:nvSpPr>
        <p:spPr bwMode="auto">
          <a:xfrm>
            <a:off x="472313" y="175916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5" name="Freeform 13">
            <a:extLst>
              <a:ext uri="{FF2B5EF4-FFF2-40B4-BE49-F238E27FC236}">
                <a16:creationId xmlns:a16="http://schemas.microsoft.com/office/drawing/2014/main" id="{56E1872A-D906-4BB7-BD95-940CF1910BA9}"/>
              </a:ext>
            </a:extLst>
          </p:cNvPr>
          <p:cNvSpPr>
            <a:spLocks/>
          </p:cNvSpPr>
          <p:nvPr>
            <p:custDataLst>
              <p:tags r:id="rId5"/>
            </p:custDataLst>
          </p:nvPr>
        </p:nvSpPr>
        <p:spPr bwMode="auto">
          <a:xfrm>
            <a:off x="459330" y="3418460"/>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8" name="Freeform 22">
            <a:extLst>
              <a:ext uri="{FF2B5EF4-FFF2-40B4-BE49-F238E27FC236}">
                <a16:creationId xmlns:a16="http://schemas.microsoft.com/office/drawing/2014/main" id="{59D745A4-39EF-4DE2-8568-A3E4FC002B57}"/>
              </a:ext>
            </a:extLst>
          </p:cNvPr>
          <p:cNvSpPr>
            <a:spLocks/>
          </p:cNvSpPr>
          <p:nvPr>
            <p:custDataLst>
              <p:tags r:id="rId6"/>
            </p:custDataLst>
          </p:nvPr>
        </p:nvSpPr>
        <p:spPr bwMode="auto">
          <a:xfrm>
            <a:off x="515339" y="3965275"/>
            <a:ext cx="68207" cy="27082"/>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9" name="Freeform 4">
            <a:extLst>
              <a:ext uri="{FF2B5EF4-FFF2-40B4-BE49-F238E27FC236}">
                <a16:creationId xmlns:a16="http://schemas.microsoft.com/office/drawing/2014/main" id="{92D71F4D-46AF-44CE-9110-C70F35B5322A}"/>
              </a:ext>
            </a:extLst>
          </p:cNvPr>
          <p:cNvSpPr>
            <a:spLocks/>
          </p:cNvSpPr>
          <p:nvPr>
            <p:custDataLst>
              <p:tags r:id="rId7"/>
            </p:custDataLst>
          </p:nvPr>
        </p:nvSpPr>
        <p:spPr bwMode="auto">
          <a:xfrm>
            <a:off x="475316" y="2106571"/>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0" name="Freeform 4">
            <a:extLst>
              <a:ext uri="{FF2B5EF4-FFF2-40B4-BE49-F238E27FC236}">
                <a16:creationId xmlns:a16="http://schemas.microsoft.com/office/drawing/2014/main" id="{6BCC2328-C3B6-4038-8B6C-15E72B8F0298}"/>
              </a:ext>
            </a:extLst>
          </p:cNvPr>
          <p:cNvSpPr>
            <a:spLocks/>
          </p:cNvSpPr>
          <p:nvPr>
            <p:custDataLst>
              <p:tags r:id="rId8"/>
            </p:custDataLst>
          </p:nvPr>
        </p:nvSpPr>
        <p:spPr bwMode="auto">
          <a:xfrm>
            <a:off x="475317" y="239600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1" name="Freeform 4">
            <a:extLst>
              <a:ext uri="{FF2B5EF4-FFF2-40B4-BE49-F238E27FC236}">
                <a16:creationId xmlns:a16="http://schemas.microsoft.com/office/drawing/2014/main" id="{4F9E22F3-0F2D-4809-BE49-1B912BC58159}"/>
              </a:ext>
            </a:extLst>
          </p:cNvPr>
          <p:cNvSpPr>
            <a:spLocks/>
          </p:cNvSpPr>
          <p:nvPr>
            <p:custDataLst>
              <p:tags r:id="rId9"/>
            </p:custDataLst>
          </p:nvPr>
        </p:nvSpPr>
        <p:spPr bwMode="auto">
          <a:xfrm>
            <a:off x="439248" y="2745838"/>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2" name="Freeform 4">
            <a:extLst>
              <a:ext uri="{FF2B5EF4-FFF2-40B4-BE49-F238E27FC236}">
                <a16:creationId xmlns:a16="http://schemas.microsoft.com/office/drawing/2014/main" id="{60632D90-A814-4FC0-A3B0-72B8CD1C1B9D}"/>
              </a:ext>
            </a:extLst>
          </p:cNvPr>
          <p:cNvSpPr>
            <a:spLocks/>
          </p:cNvSpPr>
          <p:nvPr>
            <p:custDataLst>
              <p:tags r:id="rId10"/>
            </p:custDataLst>
          </p:nvPr>
        </p:nvSpPr>
        <p:spPr bwMode="auto">
          <a:xfrm>
            <a:off x="439249" y="3070487"/>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pic>
        <p:nvPicPr>
          <p:cNvPr id="23" name="Picture 1">
            <a:extLst>
              <a:ext uri="{FF2B5EF4-FFF2-40B4-BE49-F238E27FC236}">
                <a16:creationId xmlns:a16="http://schemas.microsoft.com/office/drawing/2014/main" id="{55654A55-3D44-4CB7-9AB9-0EA8FCA4E9F0}"/>
              </a:ext>
            </a:extLst>
          </p:cNvPr>
          <p:cNvPicPr>
            <a:picLocks noChangeAspect="1" noChangeArrowheads="1"/>
          </p:cNvPicPr>
          <p:nvPr>
            <p:custDataLst>
              <p:tags r:id="rId11"/>
            </p:custDataLst>
          </p:nvPr>
        </p:nvPicPr>
        <p:blipFill>
          <a:blip r:embed="rId14" cstate="print">
            <a:extLst>
              <a:ext uri="{28A0092B-C50C-407E-A947-70E740481C1C}">
                <a14:useLocalDpi xmlns:a14="http://schemas.microsoft.com/office/drawing/2010/main"/>
              </a:ext>
            </a:extLst>
          </a:blip>
          <a:srcRect/>
          <a:stretch>
            <a:fillRect/>
          </a:stretch>
        </p:blipFill>
        <p:spPr bwMode="auto">
          <a:xfrm>
            <a:off x="7086600" y="2470956"/>
            <a:ext cx="3831167" cy="2758440"/>
          </a:xfrm>
          <a:prstGeom prst="rect">
            <a:avLst/>
          </a:prstGeom>
          <a:noFill/>
          <a:ln w="9525">
            <a:noFill/>
            <a:miter lim="800000"/>
            <a:headEnd/>
            <a:tailEnd/>
          </a:ln>
          <a:effectLst/>
        </p:spPr>
      </p:pic>
    </p:spTree>
    <p:custDataLst>
      <p:tags r:id="rId1"/>
    </p:custDataLst>
    <p:extLst>
      <p:ext uri="{BB962C8B-B14F-4D97-AF65-F5344CB8AC3E}">
        <p14:creationId xmlns:p14="http://schemas.microsoft.com/office/powerpoint/2010/main" val="12754834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538C-A8B5-44BE-8A41-9E91CFD81FA6}"/>
              </a:ext>
            </a:extLst>
          </p:cNvPr>
          <p:cNvSpPr>
            <a:spLocks noGrp="1"/>
          </p:cNvSpPr>
          <p:nvPr>
            <p:ph type="title"/>
            <p:custDataLst>
              <p:tags r:id="rId2"/>
            </p:custDataLst>
          </p:nvPr>
        </p:nvSpPr>
        <p:spPr/>
        <p:txBody>
          <a:bodyPr/>
          <a:lstStyle/>
          <a:p>
            <a:r>
              <a:rPr lang="en-US" dirty="0"/>
              <a:t>What Can AI Do?</a:t>
            </a:r>
          </a:p>
        </p:txBody>
      </p:sp>
      <p:sp>
        <p:nvSpPr>
          <p:cNvPr id="3" name="Content Placeholder 2">
            <a:extLst>
              <a:ext uri="{FF2B5EF4-FFF2-40B4-BE49-F238E27FC236}">
                <a16:creationId xmlns:a16="http://schemas.microsoft.com/office/drawing/2014/main" id="{57C7FBFB-53BE-4CBB-A3FA-420004D47FB1}"/>
              </a:ext>
            </a:extLst>
          </p:cNvPr>
          <p:cNvSpPr>
            <a:spLocks noGrp="1"/>
          </p:cNvSpPr>
          <p:nvPr>
            <p:ph idx="1"/>
            <p:custDataLst>
              <p:tags r:id="rId3"/>
            </p:custDataLst>
          </p:nvPr>
        </p:nvSpPr>
        <p:spPr/>
        <p:txBody>
          <a:bodyPr/>
          <a:lstStyle/>
          <a:p>
            <a:pPr marL="0" indent="0">
              <a:buNone/>
            </a:pPr>
            <a:r>
              <a:rPr lang="en-US" sz="1800" dirty="0"/>
              <a:t>Quiz: Which of the following can be done at present?</a:t>
            </a:r>
          </a:p>
          <a:p>
            <a:r>
              <a:rPr lang="en-US" sz="1800" dirty="0"/>
              <a:t>Play a decent game of Jeopardy?</a:t>
            </a:r>
          </a:p>
          <a:p>
            <a:r>
              <a:rPr lang="en-US" sz="1800" dirty="0"/>
              <a:t>Win against any human at chess?</a:t>
            </a:r>
          </a:p>
          <a:p>
            <a:r>
              <a:rPr lang="en-US" sz="1800" dirty="0"/>
              <a:t>Win against the best humans at Go?</a:t>
            </a:r>
          </a:p>
          <a:p>
            <a:r>
              <a:rPr lang="en-US" sz="1800" dirty="0"/>
              <a:t>Play a decent game of tennis?</a:t>
            </a:r>
          </a:p>
          <a:p>
            <a:r>
              <a:rPr lang="en-US" sz="1800" dirty="0"/>
              <a:t>Grab a particular cup and put it on a shelf?</a:t>
            </a:r>
          </a:p>
          <a:p>
            <a:r>
              <a:rPr lang="en-US" sz="1800" dirty="0"/>
              <a:t>Unload any dishwasher in any home?</a:t>
            </a:r>
          </a:p>
          <a:p>
            <a:r>
              <a:rPr lang="en-US" sz="1800" dirty="0"/>
              <a:t>Drive safely along the highway?</a:t>
            </a:r>
          </a:p>
          <a:p>
            <a:r>
              <a:rPr lang="en-US" sz="1800" dirty="0"/>
              <a:t>Drive safely along the streets of Pennsylvania?</a:t>
            </a:r>
          </a:p>
          <a:p>
            <a:r>
              <a:rPr lang="en-US" sz="1800" dirty="0"/>
              <a:t>Buy a week's worth of groceries on the web?</a:t>
            </a:r>
          </a:p>
          <a:p>
            <a:r>
              <a:rPr lang="en-US" sz="1800" dirty="0"/>
              <a:t>Buy a week's worth of groceries at H-mart?</a:t>
            </a:r>
          </a:p>
          <a:p>
            <a:r>
              <a:rPr lang="en-US" sz="1800" dirty="0"/>
              <a:t>Discover and prove a new mathematical theorem?</a:t>
            </a:r>
          </a:p>
          <a:p>
            <a:r>
              <a:rPr lang="en-US" sz="1800" dirty="0"/>
              <a:t>Perform a surgical operation?</a:t>
            </a:r>
          </a:p>
          <a:p>
            <a:r>
              <a:rPr lang="en-US" sz="1800" dirty="0"/>
              <a:t>Unload a know dishwasher in collaboration with a person?</a:t>
            </a:r>
          </a:p>
          <a:p>
            <a:r>
              <a:rPr lang="en-US" sz="1800" dirty="0"/>
              <a:t>Translate spoken Chinese into spoken English in real time?</a:t>
            </a:r>
          </a:p>
          <a:p>
            <a:r>
              <a:rPr lang="en-US" sz="1800" dirty="0"/>
              <a:t>Write an intentionally funny story?</a:t>
            </a:r>
          </a:p>
          <a:p>
            <a:endParaRPr lang="en-US" sz="1800" dirty="0"/>
          </a:p>
        </p:txBody>
      </p:sp>
      <p:sp>
        <p:nvSpPr>
          <p:cNvPr id="4" name="Freeform 4">
            <a:extLst>
              <a:ext uri="{FF2B5EF4-FFF2-40B4-BE49-F238E27FC236}">
                <a16:creationId xmlns:a16="http://schemas.microsoft.com/office/drawing/2014/main" id="{4FCF4DC8-49C0-4178-A48E-1D57ED0CF027}"/>
              </a:ext>
            </a:extLst>
          </p:cNvPr>
          <p:cNvSpPr>
            <a:spLocks/>
          </p:cNvSpPr>
          <p:nvPr>
            <p:custDataLst>
              <p:tags r:id="rId4"/>
            </p:custDataLst>
          </p:nvPr>
        </p:nvSpPr>
        <p:spPr bwMode="auto">
          <a:xfrm>
            <a:off x="472313" y="175916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5" name="Freeform 13">
            <a:extLst>
              <a:ext uri="{FF2B5EF4-FFF2-40B4-BE49-F238E27FC236}">
                <a16:creationId xmlns:a16="http://schemas.microsoft.com/office/drawing/2014/main" id="{56E1872A-D906-4BB7-BD95-940CF1910BA9}"/>
              </a:ext>
            </a:extLst>
          </p:cNvPr>
          <p:cNvSpPr>
            <a:spLocks/>
          </p:cNvSpPr>
          <p:nvPr>
            <p:custDataLst>
              <p:tags r:id="rId5"/>
            </p:custDataLst>
          </p:nvPr>
        </p:nvSpPr>
        <p:spPr bwMode="auto">
          <a:xfrm>
            <a:off x="459330" y="3418460"/>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8" name="Freeform 22">
            <a:extLst>
              <a:ext uri="{FF2B5EF4-FFF2-40B4-BE49-F238E27FC236}">
                <a16:creationId xmlns:a16="http://schemas.microsoft.com/office/drawing/2014/main" id="{59D745A4-39EF-4DE2-8568-A3E4FC002B57}"/>
              </a:ext>
            </a:extLst>
          </p:cNvPr>
          <p:cNvSpPr>
            <a:spLocks/>
          </p:cNvSpPr>
          <p:nvPr>
            <p:custDataLst>
              <p:tags r:id="rId6"/>
            </p:custDataLst>
          </p:nvPr>
        </p:nvSpPr>
        <p:spPr bwMode="auto">
          <a:xfrm>
            <a:off x="515339" y="3965275"/>
            <a:ext cx="68207" cy="27082"/>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9" name="Freeform 4">
            <a:extLst>
              <a:ext uri="{FF2B5EF4-FFF2-40B4-BE49-F238E27FC236}">
                <a16:creationId xmlns:a16="http://schemas.microsoft.com/office/drawing/2014/main" id="{92D71F4D-46AF-44CE-9110-C70F35B5322A}"/>
              </a:ext>
            </a:extLst>
          </p:cNvPr>
          <p:cNvSpPr>
            <a:spLocks/>
          </p:cNvSpPr>
          <p:nvPr>
            <p:custDataLst>
              <p:tags r:id="rId7"/>
            </p:custDataLst>
          </p:nvPr>
        </p:nvSpPr>
        <p:spPr bwMode="auto">
          <a:xfrm>
            <a:off x="475316" y="2106571"/>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0" name="Freeform 4">
            <a:extLst>
              <a:ext uri="{FF2B5EF4-FFF2-40B4-BE49-F238E27FC236}">
                <a16:creationId xmlns:a16="http://schemas.microsoft.com/office/drawing/2014/main" id="{6BCC2328-C3B6-4038-8B6C-15E72B8F0298}"/>
              </a:ext>
            </a:extLst>
          </p:cNvPr>
          <p:cNvSpPr>
            <a:spLocks/>
          </p:cNvSpPr>
          <p:nvPr>
            <p:custDataLst>
              <p:tags r:id="rId8"/>
            </p:custDataLst>
          </p:nvPr>
        </p:nvSpPr>
        <p:spPr bwMode="auto">
          <a:xfrm>
            <a:off x="475317" y="239600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1" name="Freeform 4">
            <a:extLst>
              <a:ext uri="{FF2B5EF4-FFF2-40B4-BE49-F238E27FC236}">
                <a16:creationId xmlns:a16="http://schemas.microsoft.com/office/drawing/2014/main" id="{4F9E22F3-0F2D-4809-BE49-1B912BC58159}"/>
              </a:ext>
            </a:extLst>
          </p:cNvPr>
          <p:cNvSpPr>
            <a:spLocks/>
          </p:cNvSpPr>
          <p:nvPr>
            <p:custDataLst>
              <p:tags r:id="rId9"/>
            </p:custDataLst>
          </p:nvPr>
        </p:nvSpPr>
        <p:spPr bwMode="auto">
          <a:xfrm>
            <a:off x="439248" y="2745838"/>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2" name="Freeform 4">
            <a:extLst>
              <a:ext uri="{FF2B5EF4-FFF2-40B4-BE49-F238E27FC236}">
                <a16:creationId xmlns:a16="http://schemas.microsoft.com/office/drawing/2014/main" id="{60632D90-A814-4FC0-A3B0-72B8CD1C1B9D}"/>
              </a:ext>
            </a:extLst>
          </p:cNvPr>
          <p:cNvSpPr>
            <a:spLocks/>
          </p:cNvSpPr>
          <p:nvPr>
            <p:custDataLst>
              <p:tags r:id="rId10"/>
            </p:custDataLst>
          </p:nvPr>
        </p:nvSpPr>
        <p:spPr bwMode="auto">
          <a:xfrm>
            <a:off x="439249" y="3070487"/>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pic>
        <p:nvPicPr>
          <p:cNvPr id="23" name="Picture 1">
            <a:extLst>
              <a:ext uri="{FF2B5EF4-FFF2-40B4-BE49-F238E27FC236}">
                <a16:creationId xmlns:a16="http://schemas.microsoft.com/office/drawing/2014/main" id="{55654A55-3D44-4CB7-9AB9-0EA8FCA4E9F0}"/>
              </a:ext>
            </a:extLst>
          </p:cNvPr>
          <p:cNvPicPr>
            <a:picLocks noChangeAspect="1" noChangeArrowheads="1"/>
          </p:cNvPicPr>
          <p:nvPr>
            <p:custDataLst>
              <p:tags r:id="rId11"/>
            </p:custDataLst>
          </p:nvPr>
        </p:nvPicPr>
        <p:blipFill>
          <a:blip r:embed="rId15" cstate="print">
            <a:extLst>
              <a:ext uri="{28A0092B-C50C-407E-A947-70E740481C1C}">
                <a14:useLocalDpi xmlns:a14="http://schemas.microsoft.com/office/drawing/2010/main"/>
              </a:ext>
            </a:extLst>
          </a:blip>
          <a:srcRect/>
          <a:stretch>
            <a:fillRect/>
          </a:stretch>
        </p:blipFill>
        <p:spPr bwMode="auto">
          <a:xfrm>
            <a:off x="7086600" y="2470956"/>
            <a:ext cx="3831167" cy="2758440"/>
          </a:xfrm>
          <a:prstGeom prst="rect">
            <a:avLst/>
          </a:prstGeom>
          <a:noFill/>
          <a:ln w="9525">
            <a:noFill/>
            <a:miter lim="800000"/>
            <a:headEnd/>
            <a:tailEnd/>
          </a:ln>
          <a:effectLst/>
        </p:spPr>
      </p:pic>
      <p:sp>
        <p:nvSpPr>
          <p:cNvPr id="24" name="Freeform 4">
            <a:extLst>
              <a:ext uri="{FF2B5EF4-FFF2-40B4-BE49-F238E27FC236}">
                <a16:creationId xmlns:a16="http://schemas.microsoft.com/office/drawing/2014/main" id="{CCEA98CF-9DE0-8B19-F33D-7B458482E47C}"/>
              </a:ext>
            </a:extLst>
          </p:cNvPr>
          <p:cNvSpPr>
            <a:spLocks/>
          </p:cNvSpPr>
          <p:nvPr>
            <p:custDataLst>
              <p:tags r:id="rId12"/>
            </p:custDataLst>
          </p:nvPr>
        </p:nvSpPr>
        <p:spPr bwMode="auto">
          <a:xfrm>
            <a:off x="439247" y="3763755"/>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Tree>
    <p:custDataLst>
      <p:tags r:id="rId1"/>
    </p:custDataLst>
    <p:extLst>
      <p:ext uri="{BB962C8B-B14F-4D97-AF65-F5344CB8AC3E}">
        <p14:creationId xmlns:p14="http://schemas.microsoft.com/office/powerpoint/2010/main" val="3088997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538C-A8B5-44BE-8A41-9E91CFD81FA6}"/>
              </a:ext>
            </a:extLst>
          </p:cNvPr>
          <p:cNvSpPr>
            <a:spLocks noGrp="1"/>
          </p:cNvSpPr>
          <p:nvPr>
            <p:ph type="title"/>
            <p:custDataLst>
              <p:tags r:id="rId2"/>
            </p:custDataLst>
          </p:nvPr>
        </p:nvSpPr>
        <p:spPr/>
        <p:txBody>
          <a:bodyPr/>
          <a:lstStyle/>
          <a:p>
            <a:r>
              <a:rPr lang="en-US" dirty="0"/>
              <a:t>What Can AI Do?</a:t>
            </a:r>
          </a:p>
        </p:txBody>
      </p:sp>
      <p:sp>
        <p:nvSpPr>
          <p:cNvPr id="3" name="Content Placeholder 2">
            <a:extLst>
              <a:ext uri="{FF2B5EF4-FFF2-40B4-BE49-F238E27FC236}">
                <a16:creationId xmlns:a16="http://schemas.microsoft.com/office/drawing/2014/main" id="{57C7FBFB-53BE-4CBB-A3FA-420004D47FB1}"/>
              </a:ext>
            </a:extLst>
          </p:cNvPr>
          <p:cNvSpPr>
            <a:spLocks noGrp="1"/>
          </p:cNvSpPr>
          <p:nvPr>
            <p:ph idx="1"/>
            <p:custDataLst>
              <p:tags r:id="rId3"/>
            </p:custDataLst>
          </p:nvPr>
        </p:nvSpPr>
        <p:spPr/>
        <p:txBody>
          <a:bodyPr/>
          <a:lstStyle/>
          <a:p>
            <a:pPr marL="0" indent="0">
              <a:buNone/>
            </a:pPr>
            <a:r>
              <a:rPr lang="en-US" sz="1800" dirty="0"/>
              <a:t>Quiz: Which of the following can be done at present?</a:t>
            </a:r>
          </a:p>
          <a:p>
            <a:r>
              <a:rPr lang="en-US" sz="1800" dirty="0"/>
              <a:t>Play a decent game of Jeopardy?</a:t>
            </a:r>
          </a:p>
          <a:p>
            <a:r>
              <a:rPr lang="en-US" sz="1800" dirty="0"/>
              <a:t>Win against any human at chess?</a:t>
            </a:r>
          </a:p>
          <a:p>
            <a:r>
              <a:rPr lang="en-US" sz="1800" dirty="0"/>
              <a:t>Win against the best humans at Go?</a:t>
            </a:r>
          </a:p>
          <a:p>
            <a:r>
              <a:rPr lang="en-US" sz="1800" dirty="0"/>
              <a:t>Play a decent game of tennis?</a:t>
            </a:r>
          </a:p>
          <a:p>
            <a:r>
              <a:rPr lang="en-US" sz="1800" dirty="0"/>
              <a:t>Grab a particular cup and put it on a shelf?</a:t>
            </a:r>
          </a:p>
          <a:p>
            <a:r>
              <a:rPr lang="en-US" sz="1800" dirty="0"/>
              <a:t>Unload any dishwasher in any home?</a:t>
            </a:r>
          </a:p>
          <a:p>
            <a:r>
              <a:rPr lang="en-US" sz="1800" dirty="0"/>
              <a:t>Drive safely along the highway?</a:t>
            </a:r>
          </a:p>
          <a:p>
            <a:r>
              <a:rPr lang="en-US" sz="1800" dirty="0"/>
              <a:t>Drive safely along the streets of Pennsylvania?</a:t>
            </a:r>
          </a:p>
          <a:p>
            <a:r>
              <a:rPr lang="en-US" sz="1800" dirty="0"/>
              <a:t>Buy a week's worth of groceries on the web?</a:t>
            </a:r>
          </a:p>
          <a:p>
            <a:r>
              <a:rPr lang="en-US" sz="1800" dirty="0"/>
              <a:t>Buy a week's worth of groceries at H-mart?</a:t>
            </a:r>
          </a:p>
          <a:p>
            <a:r>
              <a:rPr lang="en-US" sz="1800" dirty="0"/>
              <a:t>Discover and prove a new mathematical theorem?</a:t>
            </a:r>
          </a:p>
          <a:p>
            <a:r>
              <a:rPr lang="en-US" sz="1800" dirty="0"/>
              <a:t>Perform a surgical operation?</a:t>
            </a:r>
          </a:p>
          <a:p>
            <a:r>
              <a:rPr lang="en-US" sz="1800" dirty="0"/>
              <a:t>Unload a know dishwasher in collaboration with a person?</a:t>
            </a:r>
          </a:p>
          <a:p>
            <a:r>
              <a:rPr lang="en-US" sz="1800" dirty="0"/>
              <a:t>Translate spoken Chinese into spoken English in real time?</a:t>
            </a:r>
          </a:p>
          <a:p>
            <a:r>
              <a:rPr lang="en-US" sz="1800" dirty="0"/>
              <a:t>Write an intentionally funny story?</a:t>
            </a:r>
          </a:p>
          <a:p>
            <a:endParaRPr lang="en-US" sz="1800" dirty="0"/>
          </a:p>
        </p:txBody>
      </p:sp>
      <p:sp>
        <p:nvSpPr>
          <p:cNvPr id="4" name="Freeform 4">
            <a:extLst>
              <a:ext uri="{FF2B5EF4-FFF2-40B4-BE49-F238E27FC236}">
                <a16:creationId xmlns:a16="http://schemas.microsoft.com/office/drawing/2014/main" id="{4FCF4DC8-49C0-4178-A48E-1D57ED0CF027}"/>
              </a:ext>
            </a:extLst>
          </p:cNvPr>
          <p:cNvSpPr>
            <a:spLocks/>
          </p:cNvSpPr>
          <p:nvPr>
            <p:custDataLst>
              <p:tags r:id="rId4"/>
            </p:custDataLst>
          </p:nvPr>
        </p:nvSpPr>
        <p:spPr bwMode="auto">
          <a:xfrm>
            <a:off x="472313" y="175916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5" name="Freeform 13">
            <a:extLst>
              <a:ext uri="{FF2B5EF4-FFF2-40B4-BE49-F238E27FC236}">
                <a16:creationId xmlns:a16="http://schemas.microsoft.com/office/drawing/2014/main" id="{56E1872A-D906-4BB7-BD95-940CF1910BA9}"/>
              </a:ext>
            </a:extLst>
          </p:cNvPr>
          <p:cNvSpPr>
            <a:spLocks/>
          </p:cNvSpPr>
          <p:nvPr>
            <p:custDataLst>
              <p:tags r:id="rId5"/>
            </p:custDataLst>
          </p:nvPr>
        </p:nvSpPr>
        <p:spPr bwMode="auto">
          <a:xfrm>
            <a:off x="459330" y="3418460"/>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8" name="Freeform 22">
            <a:extLst>
              <a:ext uri="{FF2B5EF4-FFF2-40B4-BE49-F238E27FC236}">
                <a16:creationId xmlns:a16="http://schemas.microsoft.com/office/drawing/2014/main" id="{59D745A4-39EF-4DE2-8568-A3E4FC002B57}"/>
              </a:ext>
            </a:extLst>
          </p:cNvPr>
          <p:cNvSpPr>
            <a:spLocks/>
          </p:cNvSpPr>
          <p:nvPr>
            <p:custDataLst>
              <p:tags r:id="rId6"/>
            </p:custDataLst>
          </p:nvPr>
        </p:nvSpPr>
        <p:spPr bwMode="auto">
          <a:xfrm>
            <a:off x="515339" y="3965275"/>
            <a:ext cx="68207" cy="27082"/>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9" name="Freeform 4">
            <a:extLst>
              <a:ext uri="{FF2B5EF4-FFF2-40B4-BE49-F238E27FC236}">
                <a16:creationId xmlns:a16="http://schemas.microsoft.com/office/drawing/2014/main" id="{92D71F4D-46AF-44CE-9110-C70F35B5322A}"/>
              </a:ext>
            </a:extLst>
          </p:cNvPr>
          <p:cNvSpPr>
            <a:spLocks/>
          </p:cNvSpPr>
          <p:nvPr>
            <p:custDataLst>
              <p:tags r:id="rId7"/>
            </p:custDataLst>
          </p:nvPr>
        </p:nvSpPr>
        <p:spPr bwMode="auto">
          <a:xfrm>
            <a:off x="475316" y="2106571"/>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0" name="Freeform 4">
            <a:extLst>
              <a:ext uri="{FF2B5EF4-FFF2-40B4-BE49-F238E27FC236}">
                <a16:creationId xmlns:a16="http://schemas.microsoft.com/office/drawing/2014/main" id="{6BCC2328-C3B6-4038-8B6C-15E72B8F0298}"/>
              </a:ext>
            </a:extLst>
          </p:cNvPr>
          <p:cNvSpPr>
            <a:spLocks/>
          </p:cNvSpPr>
          <p:nvPr>
            <p:custDataLst>
              <p:tags r:id="rId8"/>
            </p:custDataLst>
          </p:nvPr>
        </p:nvSpPr>
        <p:spPr bwMode="auto">
          <a:xfrm>
            <a:off x="475317" y="239600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1" name="Freeform 4">
            <a:extLst>
              <a:ext uri="{FF2B5EF4-FFF2-40B4-BE49-F238E27FC236}">
                <a16:creationId xmlns:a16="http://schemas.microsoft.com/office/drawing/2014/main" id="{4F9E22F3-0F2D-4809-BE49-1B912BC58159}"/>
              </a:ext>
            </a:extLst>
          </p:cNvPr>
          <p:cNvSpPr>
            <a:spLocks/>
          </p:cNvSpPr>
          <p:nvPr>
            <p:custDataLst>
              <p:tags r:id="rId9"/>
            </p:custDataLst>
          </p:nvPr>
        </p:nvSpPr>
        <p:spPr bwMode="auto">
          <a:xfrm>
            <a:off x="439248" y="2745838"/>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2" name="Freeform 4">
            <a:extLst>
              <a:ext uri="{FF2B5EF4-FFF2-40B4-BE49-F238E27FC236}">
                <a16:creationId xmlns:a16="http://schemas.microsoft.com/office/drawing/2014/main" id="{60632D90-A814-4FC0-A3B0-72B8CD1C1B9D}"/>
              </a:ext>
            </a:extLst>
          </p:cNvPr>
          <p:cNvSpPr>
            <a:spLocks/>
          </p:cNvSpPr>
          <p:nvPr>
            <p:custDataLst>
              <p:tags r:id="rId10"/>
            </p:custDataLst>
          </p:nvPr>
        </p:nvSpPr>
        <p:spPr bwMode="auto">
          <a:xfrm>
            <a:off x="439249" y="3070487"/>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3" name="Freeform 13">
            <a:extLst>
              <a:ext uri="{FF2B5EF4-FFF2-40B4-BE49-F238E27FC236}">
                <a16:creationId xmlns:a16="http://schemas.microsoft.com/office/drawing/2014/main" id="{3D4B771E-8A14-4878-A81E-B82FAFCA510A}"/>
              </a:ext>
            </a:extLst>
          </p:cNvPr>
          <p:cNvSpPr>
            <a:spLocks/>
          </p:cNvSpPr>
          <p:nvPr>
            <p:custDataLst>
              <p:tags r:id="rId11"/>
            </p:custDataLst>
          </p:nvPr>
        </p:nvSpPr>
        <p:spPr bwMode="auto">
          <a:xfrm>
            <a:off x="475317" y="4105858"/>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pic>
        <p:nvPicPr>
          <p:cNvPr id="23" name="Picture 1">
            <a:extLst>
              <a:ext uri="{FF2B5EF4-FFF2-40B4-BE49-F238E27FC236}">
                <a16:creationId xmlns:a16="http://schemas.microsoft.com/office/drawing/2014/main" id="{55654A55-3D44-4CB7-9AB9-0EA8FCA4E9F0}"/>
              </a:ext>
            </a:extLst>
          </p:cNvPr>
          <p:cNvPicPr>
            <a:picLocks noChangeAspect="1" noChangeArrowheads="1"/>
          </p:cNvPicPr>
          <p:nvPr>
            <p:custDataLst>
              <p:tags r:id="rId12"/>
            </p:custDataLst>
          </p:nvPr>
        </p:nvPicPr>
        <p:blipFill>
          <a:blip r:embed="rId16" cstate="print">
            <a:extLst>
              <a:ext uri="{28A0092B-C50C-407E-A947-70E740481C1C}">
                <a14:useLocalDpi xmlns:a14="http://schemas.microsoft.com/office/drawing/2010/main"/>
              </a:ext>
            </a:extLst>
          </a:blip>
          <a:srcRect/>
          <a:stretch>
            <a:fillRect/>
          </a:stretch>
        </p:blipFill>
        <p:spPr bwMode="auto">
          <a:xfrm>
            <a:off x="7086600" y="2470956"/>
            <a:ext cx="3831167" cy="2758440"/>
          </a:xfrm>
          <a:prstGeom prst="rect">
            <a:avLst/>
          </a:prstGeom>
          <a:noFill/>
          <a:ln w="9525">
            <a:noFill/>
            <a:miter lim="800000"/>
            <a:headEnd/>
            <a:tailEnd/>
          </a:ln>
          <a:effectLst/>
        </p:spPr>
      </p:pic>
      <p:sp>
        <p:nvSpPr>
          <p:cNvPr id="24" name="Freeform 4">
            <a:extLst>
              <a:ext uri="{FF2B5EF4-FFF2-40B4-BE49-F238E27FC236}">
                <a16:creationId xmlns:a16="http://schemas.microsoft.com/office/drawing/2014/main" id="{CCEA98CF-9DE0-8B19-F33D-7B458482E47C}"/>
              </a:ext>
            </a:extLst>
          </p:cNvPr>
          <p:cNvSpPr>
            <a:spLocks/>
          </p:cNvSpPr>
          <p:nvPr>
            <p:custDataLst>
              <p:tags r:id="rId13"/>
            </p:custDataLst>
          </p:nvPr>
        </p:nvSpPr>
        <p:spPr bwMode="auto">
          <a:xfrm>
            <a:off x="439247" y="3763755"/>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Tree>
    <p:custDataLst>
      <p:tags r:id="rId1"/>
    </p:custDataLst>
    <p:extLst>
      <p:ext uri="{BB962C8B-B14F-4D97-AF65-F5344CB8AC3E}">
        <p14:creationId xmlns:p14="http://schemas.microsoft.com/office/powerpoint/2010/main" val="13856233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538C-A8B5-44BE-8A41-9E91CFD81FA6}"/>
              </a:ext>
            </a:extLst>
          </p:cNvPr>
          <p:cNvSpPr>
            <a:spLocks noGrp="1"/>
          </p:cNvSpPr>
          <p:nvPr>
            <p:ph type="title"/>
            <p:custDataLst>
              <p:tags r:id="rId2"/>
            </p:custDataLst>
          </p:nvPr>
        </p:nvSpPr>
        <p:spPr/>
        <p:txBody>
          <a:bodyPr/>
          <a:lstStyle/>
          <a:p>
            <a:r>
              <a:rPr lang="en-US" dirty="0"/>
              <a:t>What Can AI Do?</a:t>
            </a:r>
          </a:p>
        </p:txBody>
      </p:sp>
      <p:sp>
        <p:nvSpPr>
          <p:cNvPr id="3" name="Content Placeholder 2">
            <a:extLst>
              <a:ext uri="{FF2B5EF4-FFF2-40B4-BE49-F238E27FC236}">
                <a16:creationId xmlns:a16="http://schemas.microsoft.com/office/drawing/2014/main" id="{57C7FBFB-53BE-4CBB-A3FA-420004D47FB1}"/>
              </a:ext>
            </a:extLst>
          </p:cNvPr>
          <p:cNvSpPr>
            <a:spLocks noGrp="1"/>
          </p:cNvSpPr>
          <p:nvPr>
            <p:ph idx="1"/>
            <p:custDataLst>
              <p:tags r:id="rId3"/>
            </p:custDataLst>
          </p:nvPr>
        </p:nvSpPr>
        <p:spPr/>
        <p:txBody>
          <a:bodyPr/>
          <a:lstStyle/>
          <a:p>
            <a:pPr marL="0" indent="0">
              <a:buNone/>
            </a:pPr>
            <a:r>
              <a:rPr lang="en-US" sz="1800" dirty="0"/>
              <a:t>Quiz: Which of the following can be done at present?</a:t>
            </a:r>
          </a:p>
          <a:p>
            <a:r>
              <a:rPr lang="en-US" sz="1800" dirty="0"/>
              <a:t>Play a decent game of Jeopardy?</a:t>
            </a:r>
          </a:p>
          <a:p>
            <a:r>
              <a:rPr lang="en-US" sz="1800" dirty="0"/>
              <a:t>Win against any human at chess?</a:t>
            </a:r>
          </a:p>
          <a:p>
            <a:r>
              <a:rPr lang="en-US" sz="1800" dirty="0"/>
              <a:t>Win against the best humans at Go?</a:t>
            </a:r>
          </a:p>
          <a:p>
            <a:r>
              <a:rPr lang="en-US" sz="1800" dirty="0"/>
              <a:t>Play a decent game of tennis?</a:t>
            </a:r>
          </a:p>
          <a:p>
            <a:r>
              <a:rPr lang="en-US" sz="1800" dirty="0"/>
              <a:t>Grab a particular cup and put it on a shelf?</a:t>
            </a:r>
          </a:p>
          <a:p>
            <a:r>
              <a:rPr lang="en-US" sz="1800" dirty="0"/>
              <a:t>Unload any dishwasher in any home?</a:t>
            </a:r>
          </a:p>
          <a:p>
            <a:r>
              <a:rPr lang="en-US" sz="1800" dirty="0"/>
              <a:t>Drive safely along the highway?</a:t>
            </a:r>
          </a:p>
          <a:p>
            <a:r>
              <a:rPr lang="en-US" sz="1800" dirty="0"/>
              <a:t>Drive safely along the streets of Pennsylvania?</a:t>
            </a:r>
          </a:p>
          <a:p>
            <a:r>
              <a:rPr lang="en-US" sz="1800" dirty="0"/>
              <a:t>Buy a week's worth of groceries on the web?</a:t>
            </a:r>
          </a:p>
          <a:p>
            <a:r>
              <a:rPr lang="en-US" sz="1800" dirty="0"/>
              <a:t>Buy a week's worth of groceries at H-mart?</a:t>
            </a:r>
          </a:p>
          <a:p>
            <a:r>
              <a:rPr lang="en-US" sz="1800" dirty="0"/>
              <a:t>Discover and prove a new mathematical theorem?</a:t>
            </a:r>
          </a:p>
          <a:p>
            <a:r>
              <a:rPr lang="en-US" sz="1800" dirty="0"/>
              <a:t>Perform a surgical operation?</a:t>
            </a:r>
          </a:p>
          <a:p>
            <a:r>
              <a:rPr lang="en-US" sz="1800" dirty="0"/>
              <a:t>Unload a know dishwasher in collaboration with a person?</a:t>
            </a:r>
          </a:p>
          <a:p>
            <a:r>
              <a:rPr lang="en-US" sz="1800" dirty="0"/>
              <a:t>Translate spoken Chinese into spoken English in real time?</a:t>
            </a:r>
          </a:p>
          <a:p>
            <a:r>
              <a:rPr lang="en-US" sz="1800" dirty="0"/>
              <a:t>Write an intentionally funny story?</a:t>
            </a:r>
          </a:p>
          <a:p>
            <a:endParaRPr lang="en-US" sz="1800" dirty="0"/>
          </a:p>
        </p:txBody>
      </p:sp>
      <p:sp>
        <p:nvSpPr>
          <p:cNvPr id="4" name="Freeform 4">
            <a:extLst>
              <a:ext uri="{FF2B5EF4-FFF2-40B4-BE49-F238E27FC236}">
                <a16:creationId xmlns:a16="http://schemas.microsoft.com/office/drawing/2014/main" id="{4FCF4DC8-49C0-4178-A48E-1D57ED0CF027}"/>
              </a:ext>
            </a:extLst>
          </p:cNvPr>
          <p:cNvSpPr>
            <a:spLocks/>
          </p:cNvSpPr>
          <p:nvPr>
            <p:custDataLst>
              <p:tags r:id="rId4"/>
            </p:custDataLst>
          </p:nvPr>
        </p:nvSpPr>
        <p:spPr bwMode="auto">
          <a:xfrm>
            <a:off x="472313" y="175916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5" name="Freeform 13">
            <a:extLst>
              <a:ext uri="{FF2B5EF4-FFF2-40B4-BE49-F238E27FC236}">
                <a16:creationId xmlns:a16="http://schemas.microsoft.com/office/drawing/2014/main" id="{56E1872A-D906-4BB7-BD95-940CF1910BA9}"/>
              </a:ext>
            </a:extLst>
          </p:cNvPr>
          <p:cNvSpPr>
            <a:spLocks/>
          </p:cNvSpPr>
          <p:nvPr>
            <p:custDataLst>
              <p:tags r:id="rId5"/>
            </p:custDataLst>
          </p:nvPr>
        </p:nvSpPr>
        <p:spPr bwMode="auto">
          <a:xfrm>
            <a:off x="459330" y="3418460"/>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8" name="Freeform 22">
            <a:extLst>
              <a:ext uri="{FF2B5EF4-FFF2-40B4-BE49-F238E27FC236}">
                <a16:creationId xmlns:a16="http://schemas.microsoft.com/office/drawing/2014/main" id="{59D745A4-39EF-4DE2-8568-A3E4FC002B57}"/>
              </a:ext>
            </a:extLst>
          </p:cNvPr>
          <p:cNvSpPr>
            <a:spLocks/>
          </p:cNvSpPr>
          <p:nvPr>
            <p:custDataLst>
              <p:tags r:id="rId6"/>
            </p:custDataLst>
          </p:nvPr>
        </p:nvSpPr>
        <p:spPr bwMode="auto">
          <a:xfrm>
            <a:off x="515339" y="3965275"/>
            <a:ext cx="68207" cy="27082"/>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9" name="Freeform 4">
            <a:extLst>
              <a:ext uri="{FF2B5EF4-FFF2-40B4-BE49-F238E27FC236}">
                <a16:creationId xmlns:a16="http://schemas.microsoft.com/office/drawing/2014/main" id="{92D71F4D-46AF-44CE-9110-C70F35B5322A}"/>
              </a:ext>
            </a:extLst>
          </p:cNvPr>
          <p:cNvSpPr>
            <a:spLocks/>
          </p:cNvSpPr>
          <p:nvPr>
            <p:custDataLst>
              <p:tags r:id="rId7"/>
            </p:custDataLst>
          </p:nvPr>
        </p:nvSpPr>
        <p:spPr bwMode="auto">
          <a:xfrm>
            <a:off x="475316" y="2106571"/>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0" name="Freeform 4">
            <a:extLst>
              <a:ext uri="{FF2B5EF4-FFF2-40B4-BE49-F238E27FC236}">
                <a16:creationId xmlns:a16="http://schemas.microsoft.com/office/drawing/2014/main" id="{6BCC2328-C3B6-4038-8B6C-15E72B8F0298}"/>
              </a:ext>
            </a:extLst>
          </p:cNvPr>
          <p:cNvSpPr>
            <a:spLocks/>
          </p:cNvSpPr>
          <p:nvPr>
            <p:custDataLst>
              <p:tags r:id="rId8"/>
            </p:custDataLst>
          </p:nvPr>
        </p:nvSpPr>
        <p:spPr bwMode="auto">
          <a:xfrm>
            <a:off x="475317" y="239600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1" name="Freeform 4">
            <a:extLst>
              <a:ext uri="{FF2B5EF4-FFF2-40B4-BE49-F238E27FC236}">
                <a16:creationId xmlns:a16="http://schemas.microsoft.com/office/drawing/2014/main" id="{4F9E22F3-0F2D-4809-BE49-1B912BC58159}"/>
              </a:ext>
            </a:extLst>
          </p:cNvPr>
          <p:cNvSpPr>
            <a:spLocks/>
          </p:cNvSpPr>
          <p:nvPr>
            <p:custDataLst>
              <p:tags r:id="rId9"/>
            </p:custDataLst>
          </p:nvPr>
        </p:nvSpPr>
        <p:spPr bwMode="auto">
          <a:xfrm>
            <a:off x="439248" y="2745838"/>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2" name="Freeform 4">
            <a:extLst>
              <a:ext uri="{FF2B5EF4-FFF2-40B4-BE49-F238E27FC236}">
                <a16:creationId xmlns:a16="http://schemas.microsoft.com/office/drawing/2014/main" id="{60632D90-A814-4FC0-A3B0-72B8CD1C1B9D}"/>
              </a:ext>
            </a:extLst>
          </p:cNvPr>
          <p:cNvSpPr>
            <a:spLocks/>
          </p:cNvSpPr>
          <p:nvPr>
            <p:custDataLst>
              <p:tags r:id="rId10"/>
            </p:custDataLst>
          </p:nvPr>
        </p:nvSpPr>
        <p:spPr bwMode="auto">
          <a:xfrm>
            <a:off x="439249" y="3070487"/>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3" name="Freeform 13">
            <a:extLst>
              <a:ext uri="{FF2B5EF4-FFF2-40B4-BE49-F238E27FC236}">
                <a16:creationId xmlns:a16="http://schemas.microsoft.com/office/drawing/2014/main" id="{3D4B771E-8A14-4878-A81E-B82FAFCA510A}"/>
              </a:ext>
            </a:extLst>
          </p:cNvPr>
          <p:cNvSpPr>
            <a:spLocks/>
          </p:cNvSpPr>
          <p:nvPr>
            <p:custDataLst>
              <p:tags r:id="rId11"/>
            </p:custDataLst>
          </p:nvPr>
        </p:nvSpPr>
        <p:spPr bwMode="auto">
          <a:xfrm>
            <a:off x="475317" y="4105858"/>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pic>
        <p:nvPicPr>
          <p:cNvPr id="23" name="Picture 1">
            <a:extLst>
              <a:ext uri="{FF2B5EF4-FFF2-40B4-BE49-F238E27FC236}">
                <a16:creationId xmlns:a16="http://schemas.microsoft.com/office/drawing/2014/main" id="{55654A55-3D44-4CB7-9AB9-0EA8FCA4E9F0}"/>
              </a:ext>
            </a:extLst>
          </p:cNvPr>
          <p:cNvPicPr>
            <a:picLocks noChangeAspect="1" noChangeArrowheads="1"/>
          </p:cNvPicPr>
          <p:nvPr>
            <p:custDataLst>
              <p:tags r:id="rId12"/>
            </p:custDataLst>
          </p:nvPr>
        </p:nvPicPr>
        <p:blipFill>
          <a:blip r:embed="rId17" cstate="print">
            <a:extLst>
              <a:ext uri="{28A0092B-C50C-407E-A947-70E740481C1C}">
                <a14:useLocalDpi xmlns:a14="http://schemas.microsoft.com/office/drawing/2010/main"/>
              </a:ext>
            </a:extLst>
          </a:blip>
          <a:srcRect/>
          <a:stretch>
            <a:fillRect/>
          </a:stretch>
        </p:blipFill>
        <p:spPr bwMode="auto">
          <a:xfrm>
            <a:off x="7086600" y="2470956"/>
            <a:ext cx="3831167" cy="2758440"/>
          </a:xfrm>
          <a:prstGeom prst="rect">
            <a:avLst/>
          </a:prstGeom>
          <a:noFill/>
          <a:ln w="9525">
            <a:noFill/>
            <a:miter lim="800000"/>
            <a:headEnd/>
            <a:tailEnd/>
          </a:ln>
          <a:effectLst/>
        </p:spPr>
      </p:pic>
      <p:sp>
        <p:nvSpPr>
          <p:cNvPr id="24" name="Freeform 4">
            <a:extLst>
              <a:ext uri="{FF2B5EF4-FFF2-40B4-BE49-F238E27FC236}">
                <a16:creationId xmlns:a16="http://schemas.microsoft.com/office/drawing/2014/main" id="{CCEA98CF-9DE0-8B19-F33D-7B458482E47C}"/>
              </a:ext>
            </a:extLst>
          </p:cNvPr>
          <p:cNvSpPr>
            <a:spLocks/>
          </p:cNvSpPr>
          <p:nvPr>
            <p:custDataLst>
              <p:tags r:id="rId13"/>
            </p:custDataLst>
          </p:nvPr>
        </p:nvSpPr>
        <p:spPr bwMode="auto">
          <a:xfrm>
            <a:off x="439247" y="3763755"/>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pic>
        <p:nvPicPr>
          <p:cNvPr id="25" name="Picture 24">
            <a:extLst>
              <a:ext uri="{FF2B5EF4-FFF2-40B4-BE49-F238E27FC236}">
                <a16:creationId xmlns:a16="http://schemas.microsoft.com/office/drawing/2014/main" id="{6A7CE36C-2B7E-9B99-E0C1-9C58CE440A04}"/>
              </a:ext>
            </a:extLst>
          </p:cNvPr>
          <p:cNvPicPr>
            <a:picLocks noChangeAspect="1"/>
          </p:cNvPicPr>
          <p:nvPr>
            <p:custDataLst>
              <p:tags r:id="rId14"/>
            </p:custDataLst>
          </p:nvPr>
        </p:nvPicPr>
        <p:blipFill>
          <a:blip r:embed="rId18"/>
          <a:stretch>
            <a:fillRect/>
          </a:stretch>
        </p:blipFill>
        <p:spPr>
          <a:xfrm>
            <a:off x="6508283" y="1551199"/>
            <a:ext cx="5506299" cy="3909798"/>
          </a:xfrm>
          <a:prstGeom prst="rect">
            <a:avLst/>
          </a:prstGeom>
        </p:spPr>
      </p:pic>
    </p:spTree>
    <p:custDataLst>
      <p:tags r:id="rId1"/>
    </p:custDataLst>
    <p:extLst>
      <p:ext uri="{BB962C8B-B14F-4D97-AF65-F5344CB8AC3E}">
        <p14:creationId xmlns:p14="http://schemas.microsoft.com/office/powerpoint/2010/main" val="31743388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538C-A8B5-44BE-8A41-9E91CFD81FA6}"/>
              </a:ext>
            </a:extLst>
          </p:cNvPr>
          <p:cNvSpPr>
            <a:spLocks noGrp="1"/>
          </p:cNvSpPr>
          <p:nvPr>
            <p:ph type="title"/>
            <p:custDataLst>
              <p:tags r:id="rId2"/>
            </p:custDataLst>
          </p:nvPr>
        </p:nvSpPr>
        <p:spPr/>
        <p:txBody>
          <a:bodyPr/>
          <a:lstStyle/>
          <a:p>
            <a:r>
              <a:rPr lang="en-US" dirty="0"/>
              <a:t>What Can AI Do?</a:t>
            </a:r>
          </a:p>
        </p:txBody>
      </p:sp>
      <p:sp>
        <p:nvSpPr>
          <p:cNvPr id="3" name="Content Placeholder 2">
            <a:extLst>
              <a:ext uri="{FF2B5EF4-FFF2-40B4-BE49-F238E27FC236}">
                <a16:creationId xmlns:a16="http://schemas.microsoft.com/office/drawing/2014/main" id="{57C7FBFB-53BE-4CBB-A3FA-420004D47FB1}"/>
              </a:ext>
            </a:extLst>
          </p:cNvPr>
          <p:cNvSpPr>
            <a:spLocks noGrp="1"/>
          </p:cNvSpPr>
          <p:nvPr>
            <p:ph idx="1"/>
            <p:custDataLst>
              <p:tags r:id="rId3"/>
            </p:custDataLst>
          </p:nvPr>
        </p:nvSpPr>
        <p:spPr/>
        <p:txBody>
          <a:bodyPr/>
          <a:lstStyle/>
          <a:p>
            <a:pPr marL="0" indent="0">
              <a:buNone/>
            </a:pPr>
            <a:r>
              <a:rPr lang="en-US" sz="1800" dirty="0"/>
              <a:t>Quiz: Which of the following can be done at present?</a:t>
            </a:r>
          </a:p>
          <a:p>
            <a:r>
              <a:rPr lang="en-US" sz="1800" dirty="0"/>
              <a:t>Play a decent game of Jeopardy?</a:t>
            </a:r>
          </a:p>
          <a:p>
            <a:r>
              <a:rPr lang="en-US" sz="1800" dirty="0"/>
              <a:t>Win against any human at chess?</a:t>
            </a:r>
          </a:p>
          <a:p>
            <a:r>
              <a:rPr lang="en-US" sz="1800" dirty="0"/>
              <a:t>Win against the best humans at Go?</a:t>
            </a:r>
          </a:p>
          <a:p>
            <a:r>
              <a:rPr lang="en-US" sz="1800" dirty="0"/>
              <a:t>Play a decent game of tennis?</a:t>
            </a:r>
          </a:p>
          <a:p>
            <a:r>
              <a:rPr lang="en-US" sz="1800" dirty="0"/>
              <a:t>Grab a particular cup and put it on a shelf?</a:t>
            </a:r>
          </a:p>
          <a:p>
            <a:r>
              <a:rPr lang="en-US" sz="1800" dirty="0"/>
              <a:t>Unload any dishwasher in any home?</a:t>
            </a:r>
          </a:p>
          <a:p>
            <a:r>
              <a:rPr lang="en-US" sz="1800" dirty="0"/>
              <a:t>Drive safely along the highway?</a:t>
            </a:r>
          </a:p>
          <a:p>
            <a:r>
              <a:rPr lang="en-US" sz="1800" dirty="0"/>
              <a:t>Drive safely along the streets of Pennsylvania?</a:t>
            </a:r>
          </a:p>
          <a:p>
            <a:r>
              <a:rPr lang="en-US" sz="1800" dirty="0"/>
              <a:t>Buy a week's worth of groceries on the web?</a:t>
            </a:r>
          </a:p>
          <a:p>
            <a:r>
              <a:rPr lang="en-US" sz="1800" dirty="0"/>
              <a:t>Buy a week's worth of groceries at H-mart?</a:t>
            </a:r>
          </a:p>
          <a:p>
            <a:r>
              <a:rPr lang="en-US" sz="1800" dirty="0"/>
              <a:t>Discover and prove a new mathematical theorem?</a:t>
            </a:r>
          </a:p>
          <a:p>
            <a:r>
              <a:rPr lang="en-US" sz="1800" dirty="0"/>
              <a:t>Perform a surgical operation?</a:t>
            </a:r>
          </a:p>
          <a:p>
            <a:r>
              <a:rPr lang="en-US" sz="1800" dirty="0"/>
              <a:t>Unload a know dishwasher in collaboration with a person?</a:t>
            </a:r>
          </a:p>
          <a:p>
            <a:r>
              <a:rPr lang="en-US" sz="1800" dirty="0"/>
              <a:t>Translate spoken Chinese into spoken English in real time?</a:t>
            </a:r>
          </a:p>
          <a:p>
            <a:r>
              <a:rPr lang="en-US" sz="1800" dirty="0"/>
              <a:t>Write an intentionally funny story?</a:t>
            </a:r>
          </a:p>
          <a:p>
            <a:endParaRPr lang="en-US" sz="1800" dirty="0"/>
          </a:p>
        </p:txBody>
      </p:sp>
      <p:sp>
        <p:nvSpPr>
          <p:cNvPr id="4" name="Freeform 4">
            <a:extLst>
              <a:ext uri="{FF2B5EF4-FFF2-40B4-BE49-F238E27FC236}">
                <a16:creationId xmlns:a16="http://schemas.microsoft.com/office/drawing/2014/main" id="{4FCF4DC8-49C0-4178-A48E-1D57ED0CF027}"/>
              </a:ext>
            </a:extLst>
          </p:cNvPr>
          <p:cNvSpPr>
            <a:spLocks/>
          </p:cNvSpPr>
          <p:nvPr>
            <p:custDataLst>
              <p:tags r:id="rId4"/>
            </p:custDataLst>
          </p:nvPr>
        </p:nvSpPr>
        <p:spPr bwMode="auto">
          <a:xfrm>
            <a:off x="472313" y="175916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5" name="Freeform 13">
            <a:extLst>
              <a:ext uri="{FF2B5EF4-FFF2-40B4-BE49-F238E27FC236}">
                <a16:creationId xmlns:a16="http://schemas.microsoft.com/office/drawing/2014/main" id="{56E1872A-D906-4BB7-BD95-940CF1910BA9}"/>
              </a:ext>
            </a:extLst>
          </p:cNvPr>
          <p:cNvSpPr>
            <a:spLocks/>
          </p:cNvSpPr>
          <p:nvPr>
            <p:custDataLst>
              <p:tags r:id="rId5"/>
            </p:custDataLst>
          </p:nvPr>
        </p:nvSpPr>
        <p:spPr bwMode="auto">
          <a:xfrm>
            <a:off x="459330" y="3418460"/>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8" name="Freeform 22">
            <a:extLst>
              <a:ext uri="{FF2B5EF4-FFF2-40B4-BE49-F238E27FC236}">
                <a16:creationId xmlns:a16="http://schemas.microsoft.com/office/drawing/2014/main" id="{59D745A4-39EF-4DE2-8568-A3E4FC002B57}"/>
              </a:ext>
            </a:extLst>
          </p:cNvPr>
          <p:cNvSpPr>
            <a:spLocks/>
          </p:cNvSpPr>
          <p:nvPr>
            <p:custDataLst>
              <p:tags r:id="rId6"/>
            </p:custDataLst>
          </p:nvPr>
        </p:nvSpPr>
        <p:spPr bwMode="auto">
          <a:xfrm>
            <a:off x="515339" y="3965275"/>
            <a:ext cx="68207" cy="27082"/>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9" name="Freeform 4">
            <a:extLst>
              <a:ext uri="{FF2B5EF4-FFF2-40B4-BE49-F238E27FC236}">
                <a16:creationId xmlns:a16="http://schemas.microsoft.com/office/drawing/2014/main" id="{92D71F4D-46AF-44CE-9110-C70F35B5322A}"/>
              </a:ext>
            </a:extLst>
          </p:cNvPr>
          <p:cNvSpPr>
            <a:spLocks/>
          </p:cNvSpPr>
          <p:nvPr>
            <p:custDataLst>
              <p:tags r:id="rId7"/>
            </p:custDataLst>
          </p:nvPr>
        </p:nvSpPr>
        <p:spPr bwMode="auto">
          <a:xfrm>
            <a:off x="475316" y="2106571"/>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0" name="Freeform 4">
            <a:extLst>
              <a:ext uri="{FF2B5EF4-FFF2-40B4-BE49-F238E27FC236}">
                <a16:creationId xmlns:a16="http://schemas.microsoft.com/office/drawing/2014/main" id="{6BCC2328-C3B6-4038-8B6C-15E72B8F0298}"/>
              </a:ext>
            </a:extLst>
          </p:cNvPr>
          <p:cNvSpPr>
            <a:spLocks/>
          </p:cNvSpPr>
          <p:nvPr>
            <p:custDataLst>
              <p:tags r:id="rId8"/>
            </p:custDataLst>
          </p:nvPr>
        </p:nvSpPr>
        <p:spPr bwMode="auto">
          <a:xfrm>
            <a:off x="475317" y="239600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1" name="Freeform 4">
            <a:extLst>
              <a:ext uri="{FF2B5EF4-FFF2-40B4-BE49-F238E27FC236}">
                <a16:creationId xmlns:a16="http://schemas.microsoft.com/office/drawing/2014/main" id="{4F9E22F3-0F2D-4809-BE49-1B912BC58159}"/>
              </a:ext>
            </a:extLst>
          </p:cNvPr>
          <p:cNvSpPr>
            <a:spLocks/>
          </p:cNvSpPr>
          <p:nvPr>
            <p:custDataLst>
              <p:tags r:id="rId9"/>
            </p:custDataLst>
          </p:nvPr>
        </p:nvSpPr>
        <p:spPr bwMode="auto">
          <a:xfrm>
            <a:off x="439248" y="2745838"/>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2" name="Freeform 4">
            <a:extLst>
              <a:ext uri="{FF2B5EF4-FFF2-40B4-BE49-F238E27FC236}">
                <a16:creationId xmlns:a16="http://schemas.microsoft.com/office/drawing/2014/main" id="{60632D90-A814-4FC0-A3B0-72B8CD1C1B9D}"/>
              </a:ext>
            </a:extLst>
          </p:cNvPr>
          <p:cNvSpPr>
            <a:spLocks/>
          </p:cNvSpPr>
          <p:nvPr>
            <p:custDataLst>
              <p:tags r:id="rId10"/>
            </p:custDataLst>
          </p:nvPr>
        </p:nvSpPr>
        <p:spPr bwMode="auto">
          <a:xfrm>
            <a:off x="439249" y="3070487"/>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3" name="Freeform 13">
            <a:extLst>
              <a:ext uri="{FF2B5EF4-FFF2-40B4-BE49-F238E27FC236}">
                <a16:creationId xmlns:a16="http://schemas.microsoft.com/office/drawing/2014/main" id="{3D4B771E-8A14-4878-A81E-B82FAFCA510A}"/>
              </a:ext>
            </a:extLst>
          </p:cNvPr>
          <p:cNvSpPr>
            <a:spLocks/>
          </p:cNvSpPr>
          <p:nvPr>
            <p:custDataLst>
              <p:tags r:id="rId11"/>
            </p:custDataLst>
          </p:nvPr>
        </p:nvSpPr>
        <p:spPr bwMode="auto">
          <a:xfrm>
            <a:off x="475317" y="4105858"/>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4" name="Freeform 4">
            <a:extLst>
              <a:ext uri="{FF2B5EF4-FFF2-40B4-BE49-F238E27FC236}">
                <a16:creationId xmlns:a16="http://schemas.microsoft.com/office/drawing/2014/main" id="{0D942D3B-03DF-434F-85A4-DE7B0CF7F5B8}"/>
              </a:ext>
            </a:extLst>
          </p:cNvPr>
          <p:cNvSpPr>
            <a:spLocks/>
          </p:cNvSpPr>
          <p:nvPr>
            <p:custDataLst>
              <p:tags r:id="rId12"/>
            </p:custDataLst>
          </p:nvPr>
        </p:nvSpPr>
        <p:spPr bwMode="auto">
          <a:xfrm>
            <a:off x="400240" y="4376327"/>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pic>
        <p:nvPicPr>
          <p:cNvPr id="23" name="Picture 1">
            <a:extLst>
              <a:ext uri="{FF2B5EF4-FFF2-40B4-BE49-F238E27FC236}">
                <a16:creationId xmlns:a16="http://schemas.microsoft.com/office/drawing/2014/main" id="{55654A55-3D44-4CB7-9AB9-0EA8FCA4E9F0}"/>
              </a:ext>
            </a:extLst>
          </p:cNvPr>
          <p:cNvPicPr>
            <a:picLocks noChangeAspect="1" noChangeArrowheads="1"/>
          </p:cNvPicPr>
          <p:nvPr>
            <p:custDataLst>
              <p:tags r:id="rId13"/>
            </p:custDataLst>
          </p:nvPr>
        </p:nvPicPr>
        <p:blipFill>
          <a:blip r:embed="rId18" cstate="print">
            <a:extLst>
              <a:ext uri="{28A0092B-C50C-407E-A947-70E740481C1C}">
                <a14:useLocalDpi xmlns:a14="http://schemas.microsoft.com/office/drawing/2010/main"/>
              </a:ext>
            </a:extLst>
          </a:blip>
          <a:srcRect/>
          <a:stretch>
            <a:fillRect/>
          </a:stretch>
        </p:blipFill>
        <p:spPr bwMode="auto">
          <a:xfrm>
            <a:off x="7086600" y="2470956"/>
            <a:ext cx="3831167" cy="2758440"/>
          </a:xfrm>
          <a:prstGeom prst="rect">
            <a:avLst/>
          </a:prstGeom>
          <a:noFill/>
          <a:ln w="9525">
            <a:noFill/>
            <a:miter lim="800000"/>
            <a:headEnd/>
            <a:tailEnd/>
          </a:ln>
          <a:effectLst/>
        </p:spPr>
      </p:pic>
      <p:sp>
        <p:nvSpPr>
          <p:cNvPr id="24" name="Freeform 4">
            <a:extLst>
              <a:ext uri="{FF2B5EF4-FFF2-40B4-BE49-F238E27FC236}">
                <a16:creationId xmlns:a16="http://schemas.microsoft.com/office/drawing/2014/main" id="{CCEA98CF-9DE0-8B19-F33D-7B458482E47C}"/>
              </a:ext>
            </a:extLst>
          </p:cNvPr>
          <p:cNvSpPr>
            <a:spLocks/>
          </p:cNvSpPr>
          <p:nvPr>
            <p:custDataLst>
              <p:tags r:id="rId14"/>
            </p:custDataLst>
          </p:nvPr>
        </p:nvSpPr>
        <p:spPr bwMode="auto">
          <a:xfrm>
            <a:off x="439247" y="3763755"/>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pic>
        <p:nvPicPr>
          <p:cNvPr id="25" name="Picture 24">
            <a:extLst>
              <a:ext uri="{FF2B5EF4-FFF2-40B4-BE49-F238E27FC236}">
                <a16:creationId xmlns:a16="http://schemas.microsoft.com/office/drawing/2014/main" id="{6A7CE36C-2B7E-9B99-E0C1-9C58CE440A04}"/>
              </a:ext>
            </a:extLst>
          </p:cNvPr>
          <p:cNvPicPr>
            <a:picLocks noChangeAspect="1"/>
          </p:cNvPicPr>
          <p:nvPr>
            <p:custDataLst>
              <p:tags r:id="rId15"/>
            </p:custDataLst>
          </p:nvPr>
        </p:nvPicPr>
        <p:blipFill>
          <a:blip r:embed="rId19"/>
          <a:stretch>
            <a:fillRect/>
          </a:stretch>
        </p:blipFill>
        <p:spPr>
          <a:xfrm>
            <a:off x="6508283" y="1551199"/>
            <a:ext cx="5506299" cy="3909798"/>
          </a:xfrm>
          <a:prstGeom prst="rect">
            <a:avLst/>
          </a:prstGeom>
        </p:spPr>
      </p:pic>
    </p:spTree>
    <p:custDataLst>
      <p:tags r:id="rId1"/>
    </p:custDataLst>
    <p:extLst>
      <p:ext uri="{BB962C8B-B14F-4D97-AF65-F5344CB8AC3E}">
        <p14:creationId xmlns:p14="http://schemas.microsoft.com/office/powerpoint/2010/main" val="6604285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538C-A8B5-44BE-8A41-9E91CFD81FA6}"/>
              </a:ext>
            </a:extLst>
          </p:cNvPr>
          <p:cNvSpPr>
            <a:spLocks noGrp="1"/>
          </p:cNvSpPr>
          <p:nvPr>
            <p:ph type="title"/>
            <p:custDataLst>
              <p:tags r:id="rId2"/>
            </p:custDataLst>
          </p:nvPr>
        </p:nvSpPr>
        <p:spPr/>
        <p:txBody>
          <a:bodyPr/>
          <a:lstStyle/>
          <a:p>
            <a:r>
              <a:rPr lang="en-US" dirty="0"/>
              <a:t>What Can AI Do?</a:t>
            </a:r>
          </a:p>
        </p:txBody>
      </p:sp>
      <p:sp>
        <p:nvSpPr>
          <p:cNvPr id="3" name="Content Placeholder 2">
            <a:extLst>
              <a:ext uri="{FF2B5EF4-FFF2-40B4-BE49-F238E27FC236}">
                <a16:creationId xmlns:a16="http://schemas.microsoft.com/office/drawing/2014/main" id="{57C7FBFB-53BE-4CBB-A3FA-420004D47FB1}"/>
              </a:ext>
            </a:extLst>
          </p:cNvPr>
          <p:cNvSpPr>
            <a:spLocks noGrp="1"/>
          </p:cNvSpPr>
          <p:nvPr>
            <p:ph idx="1"/>
            <p:custDataLst>
              <p:tags r:id="rId3"/>
            </p:custDataLst>
          </p:nvPr>
        </p:nvSpPr>
        <p:spPr/>
        <p:txBody>
          <a:bodyPr/>
          <a:lstStyle/>
          <a:p>
            <a:pPr marL="0" indent="0">
              <a:buNone/>
            </a:pPr>
            <a:r>
              <a:rPr lang="en-US" sz="1800" dirty="0"/>
              <a:t>Quiz: Which of the following can be done at present?</a:t>
            </a:r>
          </a:p>
          <a:p>
            <a:r>
              <a:rPr lang="en-US" sz="1800" dirty="0"/>
              <a:t>Play a decent game of Jeopardy?</a:t>
            </a:r>
          </a:p>
          <a:p>
            <a:r>
              <a:rPr lang="en-US" sz="1800" dirty="0"/>
              <a:t>Win against any human at chess?</a:t>
            </a:r>
          </a:p>
          <a:p>
            <a:r>
              <a:rPr lang="en-US" sz="1800" dirty="0"/>
              <a:t>Win against the best humans at Go?</a:t>
            </a:r>
          </a:p>
          <a:p>
            <a:r>
              <a:rPr lang="en-US" sz="1800" dirty="0"/>
              <a:t>Play a decent game of tennis?</a:t>
            </a:r>
          </a:p>
          <a:p>
            <a:r>
              <a:rPr lang="en-US" sz="1800" dirty="0"/>
              <a:t>Grab a particular cup and put it on a shelf?</a:t>
            </a:r>
          </a:p>
          <a:p>
            <a:r>
              <a:rPr lang="en-US" sz="1800" dirty="0"/>
              <a:t>Unload any dishwasher in any home?</a:t>
            </a:r>
          </a:p>
          <a:p>
            <a:r>
              <a:rPr lang="en-US" sz="1800" dirty="0"/>
              <a:t>Drive safely along the highway?</a:t>
            </a:r>
          </a:p>
          <a:p>
            <a:r>
              <a:rPr lang="en-US" sz="1800" dirty="0"/>
              <a:t>Drive safely along the streets of Pennsylvania?</a:t>
            </a:r>
          </a:p>
          <a:p>
            <a:r>
              <a:rPr lang="en-US" sz="1800" dirty="0"/>
              <a:t>Buy a week's worth of groceries on the web?</a:t>
            </a:r>
          </a:p>
          <a:p>
            <a:r>
              <a:rPr lang="en-US" sz="1800" dirty="0"/>
              <a:t>Buy a week's worth of groceries at H-mart?</a:t>
            </a:r>
          </a:p>
          <a:p>
            <a:r>
              <a:rPr lang="en-US" sz="1800" dirty="0"/>
              <a:t>Discover and prove a new mathematical theorem?</a:t>
            </a:r>
          </a:p>
          <a:p>
            <a:r>
              <a:rPr lang="en-US" sz="1800" dirty="0"/>
              <a:t>Perform a surgical operation?</a:t>
            </a:r>
          </a:p>
          <a:p>
            <a:r>
              <a:rPr lang="en-US" sz="1800" dirty="0"/>
              <a:t>Unload a know dishwasher in collaboration with a person?</a:t>
            </a:r>
          </a:p>
          <a:p>
            <a:r>
              <a:rPr lang="en-US" sz="1800" dirty="0"/>
              <a:t>Translate spoken Chinese into spoken English in real time?</a:t>
            </a:r>
          </a:p>
          <a:p>
            <a:r>
              <a:rPr lang="en-US" sz="1800" dirty="0"/>
              <a:t>Write an intentionally funny story?</a:t>
            </a:r>
          </a:p>
          <a:p>
            <a:endParaRPr lang="en-US" sz="1800" dirty="0"/>
          </a:p>
        </p:txBody>
      </p:sp>
      <p:sp>
        <p:nvSpPr>
          <p:cNvPr id="4" name="Freeform 4">
            <a:extLst>
              <a:ext uri="{FF2B5EF4-FFF2-40B4-BE49-F238E27FC236}">
                <a16:creationId xmlns:a16="http://schemas.microsoft.com/office/drawing/2014/main" id="{4FCF4DC8-49C0-4178-A48E-1D57ED0CF027}"/>
              </a:ext>
            </a:extLst>
          </p:cNvPr>
          <p:cNvSpPr>
            <a:spLocks/>
          </p:cNvSpPr>
          <p:nvPr>
            <p:custDataLst>
              <p:tags r:id="rId4"/>
            </p:custDataLst>
          </p:nvPr>
        </p:nvSpPr>
        <p:spPr bwMode="auto">
          <a:xfrm>
            <a:off x="472313" y="175916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5" name="Freeform 13">
            <a:extLst>
              <a:ext uri="{FF2B5EF4-FFF2-40B4-BE49-F238E27FC236}">
                <a16:creationId xmlns:a16="http://schemas.microsoft.com/office/drawing/2014/main" id="{56E1872A-D906-4BB7-BD95-940CF1910BA9}"/>
              </a:ext>
            </a:extLst>
          </p:cNvPr>
          <p:cNvSpPr>
            <a:spLocks/>
          </p:cNvSpPr>
          <p:nvPr>
            <p:custDataLst>
              <p:tags r:id="rId5"/>
            </p:custDataLst>
          </p:nvPr>
        </p:nvSpPr>
        <p:spPr bwMode="auto">
          <a:xfrm>
            <a:off x="459330" y="3418460"/>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8" name="Freeform 22">
            <a:extLst>
              <a:ext uri="{FF2B5EF4-FFF2-40B4-BE49-F238E27FC236}">
                <a16:creationId xmlns:a16="http://schemas.microsoft.com/office/drawing/2014/main" id="{59D745A4-39EF-4DE2-8568-A3E4FC002B57}"/>
              </a:ext>
            </a:extLst>
          </p:cNvPr>
          <p:cNvSpPr>
            <a:spLocks/>
          </p:cNvSpPr>
          <p:nvPr>
            <p:custDataLst>
              <p:tags r:id="rId6"/>
            </p:custDataLst>
          </p:nvPr>
        </p:nvSpPr>
        <p:spPr bwMode="auto">
          <a:xfrm>
            <a:off x="515339" y="3965275"/>
            <a:ext cx="68207" cy="27082"/>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9" name="Freeform 4">
            <a:extLst>
              <a:ext uri="{FF2B5EF4-FFF2-40B4-BE49-F238E27FC236}">
                <a16:creationId xmlns:a16="http://schemas.microsoft.com/office/drawing/2014/main" id="{92D71F4D-46AF-44CE-9110-C70F35B5322A}"/>
              </a:ext>
            </a:extLst>
          </p:cNvPr>
          <p:cNvSpPr>
            <a:spLocks/>
          </p:cNvSpPr>
          <p:nvPr>
            <p:custDataLst>
              <p:tags r:id="rId7"/>
            </p:custDataLst>
          </p:nvPr>
        </p:nvSpPr>
        <p:spPr bwMode="auto">
          <a:xfrm>
            <a:off x="475316" y="2106571"/>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0" name="Freeform 4">
            <a:extLst>
              <a:ext uri="{FF2B5EF4-FFF2-40B4-BE49-F238E27FC236}">
                <a16:creationId xmlns:a16="http://schemas.microsoft.com/office/drawing/2014/main" id="{6BCC2328-C3B6-4038-8B6C-15E72B8F0298}"/>
              </a:ext>
            </a:extLst>
          </p:cNvPr>
          <p:cNvSpPr>
            <a:spLocks/>
          </p:cNvSpPr>
          <p:nvPr>
            <p:custDataLst>
              <p:tags r:id="rId8"/>
            </p:custDataLst>
          </p:nvPr>
        </p:nvSpPr>
        <p:spPr bwMode="auto">
          <a:xfrm>
            <a:off x="475317" y="239600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1" name="Freeform 4">
            <a:extLst>
              <a:ext uri="{FF2B5EF4-FFF2-40B4-BE49-F238E27FC236}">
                <a16:creationId xmlns:a16="http://schemas.microsoft.com/office/drawing/2014/main" id="{4F9E22F3-0F2D-4809-BE49-1B912BC58159}"/>
              </a:ext>
            </a:extLst>
          </p:cNvPr>
          <p:cNvSpPr>
            <a:spLocks/>
          </p:cNvSpPr>
          <p:nvPr>
            <p:custDataLst>
              <p:tags r:id="rId9"/>
            </p:custDataLst>
          </p:nvPr>
        </p:nvSpPr>
        <p:spPr bwMode="auto">
          <a:xfrm>
            <a:off x="439248" y="2745838"/>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2" name="Freeform 4">
            <a:extLst>
              <a:ext uri="{FF2B5EF4-FFF2-40B4-BE49-F238E27FC236}">
                <a16:creationId xmlns:a16="http://schemas.microsoft.com/office/drawing/2014/main" id="{60632D90-A814-4FC0-A3B0-72B8CD1C1B9D}"/>
              </a:ext>
            </a:extLst>
          </p:cNvPr>
          <p:cNvSpPr>
            <a:spLocks/>
          </p:cNvSpPr>
          <p:nvPr>
            <p:custDataLst>
              <p:tags r:id="rId10"/>
            </p:custDataLst>
          </p:nvPr>
        </p:nvSpPr>
        <p:spPr bwMode="auto">
          <a:xfrm>
            <a:off x="439249" y="3070487"/>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3" name="Freeform 13">
            <a:extLst>
              <a:ext uri="{FF2B5EF4-FFF2-40B4-BE49-F238E27FC236}">
                <a16:creationId xmlns:a16="http://schemas.microsoft.com/office/drawing/2014/main" id="{3D4B771E-8A14-4878-A81E-B82FAFCA510A}"/>
              </a:ext>
            </a:extLst>
          </p:cNvPr>
          <p:cNvSpPr>
            <a:spLocks/>
          </p:cNvSpPr>
          <p:nvPr>
            <p:custDataLst>
              <p:tags r:id="rId11"/>
            </p:custDataLst>
          </p:nvPr>
        </p:nvSpPr>
        <p:spPr bwMode="auto">
          <a:xfrm>
            <a:off x="475317" y="4105858"/>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4" name="Freeform 4">
            <a:extLst>
              <a:ext uri="{FF2B5EF4-FFF2-40B4-BE49-F238E27FC236}">
                <a16:creationId xmlns:a16="http://schemas.microsoft.com/office/drawing/2014/main" id="{0D942D3B-03DF-434F-85A4-DE7B0CF7F5B8}"/>
              </a:ext>
            </a:extLst>
          </p:cNvPr>
          <p:cNvSpPr>
            <a:spLocks/>
          </p:cNvSpPr>
          <p:nvPr>
            <p:custDataLst>
              <p:tags r:id="rId12"/>
            </p:custDataLst>
          </p:nvPr>
        </p:nvSpPr>
        <p:spPr bwMode="auto">
          <a:xfrm>
            <a:off x="400240" y="4376327"/>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5" name="Freeform 13">
            <a:extLst>
              <a:ext uri="{FF2B5EF4-FFF2-40B4-BE49-F238E27FC236}">
                <a16:creationId xmlns:a16="http://schemas.microsoft.com/office/drawing/2014/main" id="{660C6695-7CAC-4BB9-9797-FB6CBDE2B99D}"/>
              </a:ext>
            </a:extLst>
          </p:cNvPr>
          <p:cNvSpPr>
            <a:spLocks/>
          </p:cNvSpPr>
          <p:nvPr>
            <p:custDataLst>
              <p:tags r:id="rId13"/>
            </p:custDataLst>
          </p:nvPr>
        </p:nvSpPr>
        <p:spPr bwMode="auto">
          <a:xfrm>
            <a:off x="439249" y="4724400"/>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pic>
        <p:nvPicPr>
          <p:cNvPr id="23" name="Picture 1">
            <a:extLst>
              <a:ext uri="{FF2B5EF4-FFF2-40B4-BE49-F238E27FC236}">
                <a16:creationId xmlns:a16="http://schemas.microsoft.com/office/drawing/2014/main" id="{55654A55-3D44-4CB7-9AB9-0EA8FCA4E9F0}"/>
              </a:ext>
            </a:extLst>
          </p:cNvPr>
          <p:cNvPicPr>
            <a:picLocks noChangeAspect="1" noChangeArrowheads="1"/>
          </p:cNvPicPr>
          <p:nvPr>
            <p:custDataLst>
              <p:tags r:id="rId14"/>
            </p:custDataLst>
          </p:nvPr>
        </p:nvPicPr>
        <p:blipFill>
          <a:blip r:embed="rId19" cstate="print">
            <a:extLst>
              <a:ext uri="{28A0092B-C50C-407E-A947-70E740481C1C}">
                <a14:useLocalDpi xmlns:a14="http://schemas.microsoft.com/office/drawing/2010/main"/>
              </a:ext>
            </a:extLst>
          </a:blip>
          <a:srcRect/>
          <a:stretch>
            <a:fillRect/>
          </a:stretch>
        </p:blipFill>
        <p:spPr bwMode="auto">
          <a:xfrm>
            <a:off x="7086600" y="2470956"/>
            <a:ext cx="3831167" cy="2758440"/>
          </a:xfrm>
          <a:prstGeom prst="rect">
            <a:avLst/>
          </a:prstGeom>
          <a:noFill/>
          <a:ln w="9525">
            <a:noFill/>
            <a:miter lim="800000"/>
            <a:headEnd/>
            <a:tailEnd/>
          </a:ln>
          <a:effectLst/>
        </p:spPr>
      </p:pic>
      <p:sp>
        <p:nvSpPr>
          <p:cNvPr id="24" name="Freeform 4">
            <a:extLst>
              <a:ext uri="{FF2B5EF4-FFF2-40B4-BE49-F238E27FC236}">
                <a16:creationId xmlns:a16="http://schemas.microsoft.com/office/drawing/2014/main" id="{CCEA98CF-9DE0-8B19-F33D-7B458482E47C}"/>
              </a:ext>
            </a:extLst>
          </p:cNvPr>
          <p:cNvSpPr>
            <a:spLocks/>
          </p:cNvSpPr>
          <p:nvPr>
            <p:custDataLst>
              <p:tags r:id="rId15"/>
            </p:custDataLst>
          </p:nvPr>
        </p:nvSpPr>
        <p:spPr bwMode="auto">
          <a:xfrm>
            <a:off x="439247" y="3763755"/>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pic>
        <p:nvPicPr>
          <p:cNvPr id="25" name="Picture 24">
            <a:extLst>
              <a:ext uri="{FF2B5EF4-FFF2-40B4-BE49-F238E27FC236}">
                <a16:creationId xmlns:a16="http://schemas.microsoft.com/office/drawing/2014/main" id="{6A7CE36C-2B7E-9B99-E0C1-9C58CE440A04}"/>
              </a:ext>
            </a:extLst>
          </p:cNvPr>
          <p:cNvPicPr>
            <a:picLocks noChangeAspect="1"/>
          </p:cNvPicPr>
          <p:nvPr>
            <p:custDataLst>
              <p:tags r:id="rId16"/>
            </p:custDataLst>
          </p:nvPr>
        </p:nvPicPr>
        <p:blipFill>
          <a:blip r:embed="rId20"/>
          <a:stretch>
            <a:fillRect/>
          </a:stretch>
        </p:blipFill>
        <p:spPr>
          <a:xfrm>
            <a:off x="6508283" y="1551199"/>
            <a:ext cx="5506299" cy="3909798"/>
          </a:xfrm>
          <a:prstGeom prst="rect">
            <a:avLst/>
          </a:prstGeom>
        </p:spPr>
      </p:pic>
    </p:spTree>
    <p:custDataLst>
      <p:tags r:id="rId1"/>
    </p:custDataLst>
    <p:extLst>
      <p:ext uri="{BB962C8B-B14F-4D97-AF65-F5344CB8AC3E}">
        <p14:creationId xmlns:p14="http://schemas.microsoft.com/office/powerpoint/2010/main" val="33995207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538C-A8B5-44BE-8A41-9E91CFD81FA6}"/>
              </a:ext>
            </a:extLst>
          </p:cNvPr>
          <p:cNvSpPr>
            <a:spLocks noGrp="1"/>
          </p:cNvSpPr>
          <p:nvPr>
            <p:ph type="title"/>
            <p:custDataLst>
              <p:tags r:id="rId2"/>
            </p:custDataLst>
          </p:nvPr>
        </p:nvSpPr>
        <p:spPr/>
        <p:txBody>
          <a:bodyPr/>
          <a:lstStyle/>
          <a:p>
            <a:r>
              <a:rPr lang="en-US" dirty="0"/>
              <a:t>What Can AI Do?</a:t>
            </a:r>
          </a:p>
        </p:txBody>
      </p:sp>
      <p:sp>
        <p:nvSpPr>
          <p:cNvPr id="3" name="Content Placeholder 2">
            <a:extLst>
              <a:ext uri="{FF2B5EF4-FFF2-40B4-BE49-F238E27FC236}">
                <a16:creationId xmlns:a16="http://schemas.microsoft.com/office/drawing/2014/main" id="{57C7FBFB-53BE-4CBB-A3FA-420004D47FB1}"/>
              </a:ext>
            </a:extLst>
          </p:cNvPr>
          <p:cNvSpPr>
            <a:spLocks noGrp="1"/>
          </p:cNvSpPr>
          <p:nvPr>
            <p:ph idx="1"/>
            <p:custDataLst>
              <p:tags r:id="rId3"/>
            </p:custDataLst>
          </p:nvPr>
        </p:nvSpPr>
        <p:spPr/>
        <p:txBody>
          <a:bodyPr/>
          <a:lstStyle/>
          <a:p>
            <a:pPr marL="0" indent="0">
              <a:buNone/>
            </a:pPr>
            <a:r>
              <a:rPr lang="en-US" sz="1800" dirty="0"/>
              <a:t>Quiz: Which of the following can be done at present?</a:t>
            </a:r>
          </a:p>
          <a:p>
            <a:r>
              <a:rPr lang="en-US" sz="1800" dirty="0"/>
              <a:t>Play a decent game of Jeopardy?</a:t>
            </a:r>
          </a:p>
          <a:p>
            <a:r>
              <a:rPr lang="en-US" sz="1800" dirty="0"/>
              <a:t>Win against any human at chess?</a:t>
            </a:r>
          </a:p>
          <a:p>
            <a:r>
              <a:rPr lang="en-US" sz="1800" dirty="0"/>
              <a:t>Win against the best humans at Go?</a:t>
            </a:r>
          </a:p>
          <a:p>
            <a:r>
              <a:rPr lang="en-US" sz="1800" dirty="0"/>
              <a:t>Play a decent game of tennis?</a:t>
            </a:r>
          </a:p>
          <a:p>
            <a:r>
              <a:rPr lang="en-US" sz="1800" dirty="0"/>
              <a:t>Grab a particular cup and put it on a shelf?</a:t>
            </a:r>
          </a:p>
          <a:p>
            <a:r>
              <a:rPr lang="en-US" sz="1800" dirty="0"/>
              <a:t>Unload any dishwasher in any home?</a:t>
            </a:r>
          </a:p>
          <a:p>
            <a:r>
              <a:rPr lang="en-US" sz="1800" dirty="0"/>
              <a:t>Drive safely along the highway?</a:t>
            </a:r>
          </a:p>
          <a:p>
            <a:r>
              <a:rPr lang="en-US" sz="1800" dirty="0"/>
              <a:t>Drive safely along the streets of Pennsylvania?</a:t>
            </a:r>
          </a:p>
          <a:p>
            <a:r>
              <a:rPr lang="en-US" sz="1800" dirty="0"/>
              <a:t>Buy a week's worth of groceries on the web?</a:t>
            </a:r>
          </a:p>
          <a:p>
            <a:r>
              <a:rPr lang="en-US" sz="1800" dirty="0"/>
              <a:t>Buy a week's worth of groceries at H-mart?</a:t>
            </a:r>
          </a:p>
          <a:p>
            <a:r>
              <a:rPr lang="en-US" sz="1800" dirty="0"/>
              <a:t>Discover and prove a new mathematical theorem?</a:t>
            </a:r>
          </a:p>
          <a:p>
            <a:r>
              <a:rPr lang="en-US" sz="1800" dirty="0"/>
              <a:t>Perform a surgical operation?</a:t>
            </a:r>
          </a:p>
          <a:p>
            <a:r>
              <a:rPr lang="en-US" sz="1800" dirty="0"/>
              <a:t>Unload a know dishwasher in collaboration with a person?</a:t>
            </a:r>
          </a:p>
          <a:p>
            <a:r>
              <a:rPr lang="en-US" sz="1800" dirty="0"/>
              <a:t>Translate spoken Chinese into spoken English in real time?</a:t>
            </a:r>
          </a:p>
          <a:p>
            <a:r>
              <a:rPr lang="en-US" sz="1800" dirty="0"/>
              <a:t>Write an intentionally funny story?</a:t>
            </a:r>
          </a:p>
          <a:p>
            <a:endParaRPr lang="en-US" sz="1800" dirty="0"/>
          </a:p>
        </p:txBody>
      </p:sp>
      <p:sp>
        <p:nvSpPr>
          <p:cNvPr id="4" name="Freeform 4">
            <a:extLst>
              <a:ext uri="{FF2B5EF4-FFF2-40B4-BE49-F238E27FC236}">
                <a16:creationId xmlns:a16="http://schemas.microsoft.com/office/drawing/2014/main" id="{4FCF4DC8-49C0-4178-A48E-1D57ED0CF027}"/>
              </a:ext>
            </a:extLst>
          </p:cNvPr>
          <p:cNvSpPr>
            <a:spLocks/>
          </p:cNvSpPr>
          <p:nvPr>
            <p:custDataLst>
              <p:tags r:id="rId4"/>
            </p:custDataLst>
          </p:nvPr>
        </p:nvSpPr>
        <p:spPr bwMode="auto">
          <a:xfrm>
            <a:off x="472313" y="175916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5" name="Freeform 13">
            <a:extLst>
              <a:ext uri="{FF2B5EF4-FFF2-40B4-BE49-F238E27FC236}">
                <a16:creationId xmlns:a16="http://schemas.microsoft.com/office/drawing/2014/main" id="{56E1872A-D906-4BB7-BD95-940CF1910BA9}"/>
              </a:ext>
            </a:extLst>
          </p:cNvPr>
          <p:cNvSpPr>
            <a:spLocks/>
          </p:cNvSpPr>
          <p:nvPr>
            <p:custDataLst>
              <p:tags r:id="rId5"/>
            </p:custDataLst>
          </p:nvPr>
        </p:nvSpPr>
        <p:spPr bwMode="auto">
          <a:xfrm>
            <a:off x="459330" y="3418460"/>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8" name="Freeform 22">
            <a:extLst>
              <a:ext uri="{FF2B5EF4-FFF2-40B4-BE49-F238E27FC236}">
                <a16:creationId xmlns:a16="http://schemas.microsoft.com/office/drawing/2014/main" id="{59D745A4-39EF-4DE2-8568-A3E4FC002B57}"/>
              </a:ext>
            </a:extLst>
          </p:cNvPr>
          <p:cNvSpPr>
            <a:spLocks/>
          </p:cNvSpPr>
          <p:nvPr>
            <p:custDataLst>
              <p:tags r:id="rId6"/>
            </p:custDataLst>
          </p:nvPr>
        </p:nvSpPr>
        <p:spPr bwMode="auto">
          <a:xfrm>
            <a:off x="515339" y="3965275"/>
            <a:ext cx="68207" cy="27082"/>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9" name="Freeform 4">
            <a:extLst>
              <a:ext uri="{FF2B5EF4-FFF2-40B4-BE49-F238E27FC236}">
                <a16:creationId xmlns:a16="http://schemas.microsoft.com/office/drawing/2014/main" id="{92D71F4D-46AF-44CE-9110-C70F35B5322A}"/>
              </a:ext>
            </a:extLst>
          </p:cNvPr>
          <p:cNvSpPr>
            <a:spLocks/>
          </p:cNvSpPr>
          <p:nvPr>
            <p:custDataLst>
              <p:tags r:id="rId7"/>
            </p:custDataLst>
          </p:nvPr>
        </p:nvSpPr>
        <p:spPr bwMode="auto">
          <a:xfrm>
            <a:off x="475316" y="2106571"/>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0" name="Freeform 4">
            <a:extLst>
              <a:ext uri="{FF2B5EF4-FFF2-40B4-BE49-F238E27FC236}">
                <a16:creationId xmlns:a16="http://schemas.microsoft.com/office/drawing/2014/main" id="{6BCC2328-C3B6-4038-8B6C-15E72B8F0298}"/>
              </a:ext>
            </a:extLst>
          </p:cNvPr>
          <p:cNvSpPr>
            <a:spLocks/>
          </p:cNvSpPr>
          <p:nvPr>
            <p:custDataLst>
              <p:tags r:id="rId8"/>
            </p:custDataLst>
          </p:nvPr>
        </p:nvSpPr>
        <p:spPr bwMode="auto">
          <a:xfrm>
            <a:off x="475317" y="239600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1" name="Freeform 4">
            <a:extLst>
              <a:ext uri="{FF2B5EF4-FFF2-40B4-BE49-F238E27FC236}">
                <a16:creationId xmlns:a16="http://schemas.microsoft.com/office/drawing/2014/main" id="{4F9E22F3-0F2D-4809-BE49-1B912BC58159}"/>
              </a:ext>
            </a:extLst>
          </p:cNvPr>
          <p:cNvSpPr>
            <a:spLocks/>
          </p:cNvSpPr>
          <p:nvPr>
            <p:custDataLst>
              <p:tags r:id="rId9"/>
            </p:custDataLst>
          </p:nvPr>
        </p:nvSpPr>
        <p:spPr bwMode="auto">
          <a:xfrm>
            <a:off x="439248" y="2745838"/>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2" name="Freeform 4">
            <a:extLst>
              <a:ext uri="{FF2B5EF4-FFF2-40B4-BE49-F238E27FC236}">
                <a16:creationId xmlns:a16="http://schemas.microsoft.com/office/drawing/2014/main" id="{60632D90-A814-4FC0-A3B0-72B8CD1C1B9D}"/>
              </a:ext>
            </a:extLst>
          </p:cNvPr>
          <p:cNvSpPr>
            <a:spLocks/>
          </p:cNvSpPr>
          <p:nvPr>
            <p:custDataLst>
              <p:tags r:id="rId10"/>
            </p:custDataLst>
          </p:nvPr>
        </p:nvSpPr>
        <p:spPr bwMode="auto">
          <a:xfrm>
            <a:off x="439249" y="3070487"/>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3" name="Freeform 13">
            <a:extLst>
              <a:ext uri="{FF2B5EF4-FFF2-40B4-BE49-F238E27FC236}">
                <a16:creationId xmlns:a16="http://schemas.microsoft.com/office/drawing/2014/main" id="{3D4B771E-8A14-4878-A81E-B82FAFCA510A}"/>
              </a:ext>
            </a:extLst>
          </p:cNvPr>
          <p:cNvSpPr>
            <a:spLocks/>
          </p:cNvSpPr>
          <p:nvPr>
            <p:custDataLst>
              <p:tags r:id="rId11"/>
            </p:custDataLst>
          </p:nvPr>
        </p:nvSpPr>
        <p:spPr bwMode="auto">
          <a:xfrm>
            <a:off x="475317" y="4105858"/>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4" name="Freeform 4">
            <a:extLst>
              <a:ext uri="{FF2B5EF4-FFF2-40B4-BE49-F238E27FC236}">
                <a16:creationId xmlns:a16="http://schemas.microsoft.com/office/drawing/2014/main" id="{0D942D3B-03DF-434F-85A4-DE7B0CF7F5B8}"/>
              </a:ext>
            </a:extLst>
          </p:cNvPr>
          <p:cNvSpPr>
            <a:spLocks/>
          </p:cNvSpPr>
          <p:nvPr>
            <p:custDataLst>
              <p:tags r:id="rId12"/>
            </p:custDataLst>
          </p:nvPr>
        </p:nvSpPr>
        <p:spPr bwMode="auto">
          <a:xfrm>
            <a:off x="400240" y="4376327"/>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5" name="Freeform 13">
            <a:extLst>
              <a:ext uri="{FF2B5EF4-FFF2-40B4-BE49-F238E27FC236}">
                <a16:creationId xmlns:a16="http://schemas.microsoft.com/office/drawing/2014/main" id="{660C6695-7CAC-4BB9-9797-FB6CBDE2B99D}"/>
              </a:ext>
            </a:extLst>
          </p:cNvPr>
          <p:cNvSpPr>
            <a:spLocks/>
          </p:cNvSpPr>
          <p:nvPr>
            <p:custDataLst>
              <p:tags r:id="rId13"/>
            </p:custDataLst>
          </p:nvPr>
        </p:nvSpPr>
        <p:spPr bwMode="auto">
          <a:xfrm>
            <a:off x="439249" y="4724400"/>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grpSp>
        <p:nvGrpSpPr>
          <p:cNvPr id="16" name="Group 20">
            <a:extLst>
              <a:ext uri="{FF2B5EF4-FFF2-40B4-BE49-F238E27FC236}">
                <a16:creationId xmlns:a16="http://schemas.microsoft.com/office/drawing/2014/main" id="{ECAF0C15-8009-4DB0-8235-0F83A32A865F}"/>
              </a:ext>
            </a:extLst>
          </p:cNvPr>
          <p:cNvGrpSpPr>
            <a:grpSpLocks/>
          </p:cNvGrpSpPr>
          <p:nvPr>
            <p:custDataLst>
              <p:tags r:id="rId14"/>
            </p:custDataLst>
          </p:nvPr>
        </p:nvGrpSpPr>
        <p:grpSpPr bwMode="auto">
          <a:xfrm>
            <a:off x="413029" y="5103802"/>
            <a:ext cx="306930" cy="230198"/>
            <a:chOff x="4896" y="2256"/>
            <a:chExt cx="432" cy="816"/>
          </a:xfrm>
        </p:grpSpPr>
        <p:sp>
          <p:nvSpPr>
            <p:cNvPr id="17" name="Freeform 21">
              <a:extLst>
                <a:ext uri="{FF2B5EF4-FFF2-40B4-BE49-F238E27FC236}">
                  <a16:creationId xmlns:a16="http://schemas.microsoft.com/office/drawing/2014/main" id="{4EC2AD0D-F85F-45A0-BA32-89F88CF13AA1}"/>
                </a:ext>
              </a:extLst>
            </p:cNvPr>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8" name="Freeform 22">
              <a:extLst>
                <a:ext uri="{FF2B5EF4-FFF2-40B4-BE49-F238E27FC236}">
                  <a16:creationId xmlns:a16="http://schemas.microsoft.com/office/drawing/2014/main" id="{C03F2CF1-CB1C-4EC5-BDF5-E055A50DDD40}"/>
                </a:ext>
              </a:extLst>
            </p:cNvPr>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grpSp>
      <p:pic>
        <p:nvPicPr>
          <p:cNvPr id="23" name="Picture 1">
            <a:extLst>
              <a:ext uri="{FF2B5EF4-FFF2-40B4-BE49-F238E27FC236}">
                <a16:creationId xmlns:a16="http://schemas.microsoft.com/office/drawing/2014/main" id="{55654A55-3D44-4CB7-9AB9-0EA8FCA4E9F0}"/>
              </a:ext>
            </a:extLst>
          </p:cNvPr>
          <p:cNvPicPr>
            <a:picLocks noChangeAspect="1" noChangeArrowheads="1"/>
          </p:cNvPicPr>
          <p:nvPr>
            <p:custDataLst>
              <p:tags r:id="rId15"/>
            </p:custDataLst>
          </p:nvPr>
        </p:nvPicPr>
        <p:blipFill>
          <a:blip r:embed="rId20" cstate="print">
            <a:extLst>
              <a:ext uri="{28A0092B-C50C-407E-A947-70E740481C1C}">
                <a14:useLocalDpi xmlns:a14="http://schemas.microsoft.com/office/drawing/2010/main"/>
              </a:ext>
            </a:extLst>
          </a:blip>
          <a:srcRect/>
          <a:stretch>
            <a:fillRect/>
          </a:stretch>
        </p:blipFill>
        <p:spPr bwMode="auto">
          <a:xfrm>
            <a:off x="7086600" y="2470956"/>
            <a:ext cx="3831167" cy="2758440"/>
          </a:xfrm>
          <a:prstGeom prst="rect">
            <a:avLst/>
          </a:prstGeom>
          <a:noFill/>
          <a:ln w="9525">
            <a:noFill/>
            <a:miter lim="800000"/>
            <a:headEnd/>
            <a:tailEnd/>
          </a:ln>
          <a:effectLst/>
        </p:spPr>
      </p:pic>
      <p:sp>
        <p:nvSpPr>
          <p:cNvPr id="24" name="Freeform 4">
            <a:extLst>
              <a:ext uri="{FF2B5EF4-FFF2-40B4-BE49-F238E27FC236}">
                <a16:creationId xmlns:a16="http://schemas.microsoft.com/office/drawing/2014/main" id="{CCEA98CF-9DE0-8B19-F33D-7B458482E47C}"/>
              </a:ext>
            </a:extLst>
          </p:cNvPr>
          <p:cNvSpPr>
            <a:spLocks/>
          </p:cNvSpPr>
          <p:nvPr>
            <p:custDataLst>
              <p:tags r:id="rId16"/>
            </p:custDataLst>
          </p:nvPr>
        </p:nvSpPr>
        <p:spPr bwMode="auto">
          <a:xfrm>
            <a:off x="439247" y="3763755"/>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pic>
        <p:nvPicPr>
          <p:cNvPr id="25" name="Picture 24">
            <a:extLst>
              <a:ext uri="{FF2B5EF4-FFF2-40B4-BE49-F238E27FC236}">
                <a16:creationId xmlns:a16="http://schemas.microsoft.com/office/drawing/2014/main" id="{6A7CE36C-2B7E-9B99-E0C1-9C58CE440A04}"/>
              </a:ext>
            </a:extLst>
          </p:cNvPr>
          <p:cNvPicPr>
            <a:picLocks noChangeAspect="1"/>
          </p:cNvPicPr>
          <p:nvPr>
            <p:custDataLst>
              <p:tags r:id="rId17"/>
            </p:custDataLst>
          </p:nvPr>
        </p:nvPicPr>
        <p:blipFill>
          <a:blip r:embed="rId21"/>
          <a:stretch>
            <a:fillRect/>
          </a:stretch>
        </p:blipFill>
        <p:spPr>
          <a:xfrm>
            <a:off x="6508283" y="1551199"/>
            <a:ext cx="5506299" cy="3909798"/>
          </a:xfrm>
          <a:prstGeom prst="rect">
            <a:avLst/>
          </a:prstGeom>
        </p:spPr>
      </p:pic>
    </p:spTree>
    <p:custDataLst>
      <p:tags r:id="rId1"/>
    </p:custDataLst>
    <p:extLst>
      <p:ext uri="{BB962C8B-B14F-4D97-AF65-F5344CB8AC3E}">
        <p14:creationId xmlns:p14="http://schemas.microsoft.com/office/powerpoint/2010/main" val="25781523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538C-A8B5-44BE-8A41-9E91CFD81FA6}"/>
              </a:ext>
            </a:extLst>
          </p:cNvPr>
          <p:cNvSpPr>
            <a:spLocks noGrp="1"/>
          </p:cNvSpPr>
          <p:nvPr>
            <p:ph type="title"/>
            <p:custDataLst>
              <p:tags r:id="rId2"/>
            </p:custDataLst>
          </p:nvPr>
        </p:nvSpPr>
        <p:spPr/>
        <p:txBody>
          <a:bodyPr/>
          <a:lstStyle/>
          <a:p>
            <a:r>
              <a:rPr lang="en-US" dirty="0"/>
              <a:t>What Can AI Do?</a:t>
            </a:r>
          </a:p>
        </p:txBody>
      </p:sp>
      <p:sp>
        <p:nvSpPr>
          <p:cNvPr id="3" name="Content Placeholder 2">
            <a:extLst>
              <a:ext uri="{FF2B5EF4-FFF2-40B4-BE49-F238E27FC236}">
                <a16:creationId xmlns:a16="http://schemas.microsoft.com/office/drawing/2014/main" id="{57C7FBFB-53BE-4CBB-A3FA-420004D47FB1}"/>
              </a:ext>
            </a:extLst>
          </p:cNvPr>
          <p:cNvSpPr>
            <a:spLocks noGrp="1"/>
          </p:cNvSpPr>
          <p:nvPr>
            <p:ph idx="1"/>
            <p:custDataLst>
              <p:tags r:id="rId3"/>
            </p:custDataLst>
          </p:nvPr>
        </p:nvSpPr>
        <p:spPr/>
        <p:txBody>
          <a:bodyPr/>
          <a:lstStyle/>
          <a:p>
            <a:pPr marL="0" indent="0">
              <a:buNone/>
            </a:pPr>
            <a:r>
              <a:rPr lang="en-US" sz="1800" dirty="0"/>
              <a:t>Quiz: Which of the following can be done at present?</a:t>
            </a:r>
          </a:p>
          <a:p>
            <a:r>
              <a:rPr lang="en-US" sz="1800" dirty="0"/>
              <a:t>Play a decent game of Jeopardy?</a:t>
            </a:r>
          </a:p>
          <a:p>
            <a:r>
              <a:rPr lang="en-US" sz="1800" dirty="0"/>
              <a:t>Win against any human at chess?</a:t>
            </a:r>
          </a:p>
          <a:p>
            <a:r>
              <a:rPr lang="en-US" sz="1800" dirty="0"/>
              <a:t>Win against the best humans at Go?</a:t>
            </a:r>
          </a:p>
          <a:p>
            <a:r>
              <a:rPr lang="en-US" sz="1800" dirty="0"/>
              <a:t>Play a decent game of tennis?</a:t>
            </a:r>
          </a:p>
          <a:p>
            <a:r>
              <a:rPr lang="en-US" sz="1800" dirty="0"/>
              <a:t>Grab a particular cup and put it on a shelf?</a:t>
            </a:r>
          </a:p>
          <a:p>
            <a:r>
              <a:rPr lang="en-US" sz="1800" dirty="0"/>
              <a:t>Unload any dishwasher in any home?</a:t>
            </a:r>
          </a:p>
          <a:p>
            <a:r>
              <a:rPr lang="en-US" sz="1800" dirty="0"/>
              <a:t>Drive safely along the highway?</a:t>
            </a:r>
          </a:p>
          <a:p>
            <a:r>
              <a:rPr lang="en-US" sz="1800" dirty="0"/>
              <a:t>Drive safely along the streets of Pennsylvania?</a:t>
            </a:r>
          </a:p>
          <a:p>
            <a:r>
              <a:rPr lang="en-US" sz="1800" dirty="0"/>
              <a:t>Buy a week's worth of groceries on the web?</a:t>
            </a:r>
          </a:p>
          <a:p>
            <a:r>
              <a:rPr lang="en-US" sz="1800" dirty="0"/>
              <a:t>Buy a week's worth of groceries at H-mart?</a:t>
            </a:r>
          </a:p>
          <a:p>
            <a:r>
              <a:rPr lang="en-US" sz="1800" dirty="0"/>
              <a:t>Discover and prove a new mathematical theorem?</a:t>
            </a:r>
          </a:p>
          <a:p>
            <a:r>
              <a:rPr lang="en-US" sz="1800" dirty="0"/>
              <a:t>Perform a surgical operation?</a:t>
            </a:r>
          </a:p>
          <a:p>
            <a:r>
              <a:rPr lang="en-US" sz="1800" dirty="0"/>
              <a:t>Unload a know dishwasher in collaboration with a person?</a:t>
            </a:r>
          </a:p>
          <a:p>
            <a:r>
              <a:rPr lang="en-US" sz="1800" dirty="0"/>
              <a:t>Translate spoken Chinese into spoken English in real time?</a:t>
            </a:r>
          </a:p>
          <a:p>
            <a:r>
              <a:rPr lang="en-US" sz="1800" dirty="0"/>
              <a:t>Write an intentionally funny story?</a:t>
            </a:r>
          </a:p>
          <a:p>
            <a:endParaRPr lang="en-US" sz="1800" dirty="0"/>
          </a:p>
        </p:txBody>
      </p:sp>
      <p:sp>
        <p:nvSpPr>
          <p:cNvPr id="4" name="Freeform 4">
            <a:extLst>
              <a:ext uri="{FF2B5EF4-FFF2-40B4-BE49-F238E27FC236}">
                <a16:creationId xmlns:a16="http://schemas.microsoft.com/office/drawing/2014/main" id="{4FCF4DC8-49C0-4178-A48E-1D57ED0CF027}"/>
              </a:ext>
            </a:extLst>
          </p:cNvPr>
          <p:cNvSpPr>
            <a:spLocks/>
          </p:cNvSpPr>
          <p:nvPr>
            <p:custDataLst>
              <p:tags r:id="rId4"/>
            </p:custDataLst>
          </p:nvPr>
        </p:nvSpPr>
        <p:spPr bwMode="auto">
          <a:xfrm>
            <a:off x="472313" y="175916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5" name="Freeform 13">
            <a:extLst>
              <a:ext uri="{FF2B5EF4-FFF2-40B4-BE49-F238E27FC236}">
                <a16:creationId xmlns:a16="http://schemas.microsoft.com/office/drawing/2014/main" id="{56E1872A-D906-4BB7-BD95-940CF1910BA9}"/>
              </a:ext>
            </a:extLst>
          </p:cNvPr>
          <p:cNvSpPr>
            <a:spLocks/>
          </p:cNvSpPr>
          <p:nvPr>
            <p:custDataLst>
              <p:tags r:id="rId5"/>
            </p:custDataLst>
          </p:nvPr>
        </p:nvSpPr>
        <p:spPr bwMode="auto">
          <a:xfrm>
            <a:off x="459330" y="3418460"/>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8" name="Freeform 22">
            <a:extLst>
              <a:ext uri="{FF2B5EF4-FFF2-40B4-BE49-F238E27FC236}">
                <a16:creationId xmlns:a16="http://schemas.microsoft.com/office/drawing/2014/main" id="{59D745A4-39EF-4DE2-8568-A3E4FC002B57}"/>
              </a:ext>
            </a:extLst>
          </p:cNvPr>
          <p:cNvSpPr>
            <a:spLocks/>
          </p:cNvSpPr>
          <p:nvPr>
            <p:custDataLst>
              <p:tags r:id="rId6"/>
            </p:custDataLst>
          </p:nvPr>
        </p:nvSpPr>
        <p:spPr bwMode="auto">
          <a:xfrm>
            <a:off x="515339" y="3965275"/>
            <a:ext cx="68207" cy="27082"/>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9" name="Freeform 4">
            <a:extLst>
              <a:ext uri="{FF2B5EF4-FFF2-40B4-BE49-F238E27FC236}">
                <a16:creationId xmlns:a16="http://schemas.microsoft.com/office/drawing/2014/main" id="{92D71F4D-46AF-44CE-9110-C70F35B5322A}"/>
              </a:ext>
            </a:extLst>
          </p:cNvPr>
          <p:cNvSpPr>
            <a:spLocks/>
          </p:cNvSpPr>
          <p:nvPr>
            <p:custDataLst>
              <p:tags r:id="rId7"/>
            </p:custDataLst>
          </p:nvPr>
        </p:nvSpPr>
        <p:spPr bwMode="auto">
          <a:xfrm>
            <a:off x="475316" y="2106571"/>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0" name="Freeform 4">
            <a:extLst>
              <a:ext uri="{FF2B5EF4-FFF2-40B4-BE49-F238E27FC236}">
                <a16:creationId xmlns:a16="http://schemas.microsoft.com/office/drawing/2014/main" id="{6BCC2328-C3B6-4038-8B6C-15E72B8F0298}"/>
              </a:ext>
            </a:extLst>
          </p:cNvPr>
          <p:cNvSpPr>
            <a:spLocks/>
          </p:cNvSpPr>
          <p:nvPr>
            <p:custDataLst>
              <p:tags r:id="rId8"/>
            </p:custDataLst>
          </p:nvPr>
        </p:nvSpPr>
        <p:spPr bwMode="auto">
          <a:xfrm>
            <a:off x="475317" y="239600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1" name="Freeform 4">
            <a:extLst>
              <a:ext uri="{FF2B5EF4-FFF2-40B4-BE49-F238E27FC236}">
                <a16:creationId xmlns:a16="http://schemas.microsoft.com/office/drawing/2014/main" id="{4F9E22F3-0F2D-4809-BE49-1B912BC58159}"/>
              </a:ext>
            </a:extLst>
          </p:cNvPr>
          <p:cNvSpPr>
            <a:spLocks/>
          </p:cNvSpPr>
          <p:nvPr>
            <p:custDataLst>
              <p:tags r:id="rId9"/>
            </p:custDataLst>
          </p:nvPr>
        </p:nvSpPr>
        <p:spPr bwMode="auto">
          <a:xfrm>
            <a:off x="439248" y="2745838"/>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2" name="Freeform 4">
            <a:extLst>
              <a:ext uri="{FF2B5EF4-FFF2-40B4-BE49-F238E27FC236}">
                <a16:creationId xmlns:a16="http://schemas.microsoft.com/office/drawing/2014/main" id="{60632D90-A814-4FC0-A3B0-72B8CD1C1B9D}"/>
              </a:ext>
            </a:extLst>
          </p:cNvPr>
          <p:cNvSpPr>
            <a:spLocks/>
          </p:cNvSpPr>
          <p:nvPr>
            <p:custDataLst>
              <p:tags r:id="rId10"/>
            </p:custDataLst>
          </p:nvPr>
        </p:nvSpPr>
        <p:spPr bwMode="auto">
          <a:xfrm>
            <a:off x="439249" y="3070487"/>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3" name="Freeform 13">
            <a:extLst>
              <a:ext uri="{FF2B5EF4-FFF2-40B4-BE49-F238E27FC236}">
                <a16:creationId xmlns:a16="http://schemas.microsoft.com/office/drawing/2014/main" id="{3D4B771E-8A14-4878-A81E-B82FAFCA510A}"/>
              </a:ext>
            </a:extLst>
          </p:cNvPr>
          <p:cNvSpPr>
            <a:spLocks/>
          </p:cNvSpPr>
          <p:nvPr>
            <p:custDataLst>
              <p:tags r:id="rId11"/>
            </p:custDataLst>
          </p:nvPr>
        </p:nvSpPr>
        <p:spPr bwMode="auto">
          <a:xfrm>
            <a:off x="475317" y="4105858"/>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4" name="Freeform 4">
            <a:extLst>
              <a:ext uri="{FF2B5EF4-FFF2-40B4-BE49-F238E27FC236}">
                <a16:creationId xmlns:a16="http://schemas.microsoft.com/office/drawing/2014/main" id="{0D942D3B-03DF-434F-85A4-DE7B0CF7F5B8}"/>
              </a:ext>
            </a:extLst>
          </p:cNvPr>
          <p:cNvSpPr>
            <a:spLocks/>
          </p:cNvSpPr>
          <p:nvPr>
            <p:custDataLst>
              <p:tags r:id="rId12"/>
            </p:custDataLst>
          </p:nvPr>
        </p:nvSpPr>
        <p:spPr bwMode="auto">
          <a:xfrm>
            <a:off x="400240" y="4376327"/>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5" name="Freeform 13">
            <a:extLst>
              <a:ext uri="{FF2B5EF4-FFF2-40B4-BE49-F238E27FC236}">
                <a16:creationId xmlns:a16="http://schemas.microsoft.com/office/drawing/2014/main" id="{660C6695-7CAC-4BB9-9797-FB6CBDE2B99D}"/>
              </a:ext>
            </a:extLst>
          </p:cNvPr>
          <p:cNvSpPr>
            <a:spLocks/>
          </p:cNvSpPr>
          <p:nvPr>
            <p:custDataLst>
              <p:tags r:id="rId13"/>
            </p:custDataLst>
          </p:nvPr>
        </p:nvSpPr>
        <p:spPr bwMode="auto">
          <a:xfrm>
            <a:off x="439249" y="4724400"/>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grpSp>
        <p:nvGrpSpPr>
          <p:cNvPr id="16" name="Group 20">
            <a:extLst>
              <a:ext uri="{FF2B5EF4-FFF2-40B4-BE49-F238E27FC236}">
                <a16:creationId xmlns:a16="http://schemas.microsoft.com/office/drawing/2014/main" id="{ECAF0C15-8009-4DB0-8235-0F83A32A865F}"/>
              </a:ext>
            </a:extLst>
          </p:cNvPr>
          <p:cNvGrpSpPr>
            <a:grpSpLocks/>
          </p:cNvGrpSpPr>
          <p:nvPr>
            <p:custDataLst>
              <p:tags r:id="rId14"/>
            </p:custDataLst>
          </p:nvPr>
        </p:nvGrpSpPr>
        <p:grpSpPr bwMode="auto">
          <a:xfrm>
            <a:off x="413029" y="5103802"/>
            <a:ext cx="306930" cy="230198"/>
            <a:chOff x="4896" y="2256"/>
            <a:chExt cx="432" cy="816"/>
          </a:xfrm>
        </p:grpSpPr>
        <p:sp>
          <p:nvSpPr>
            <p:cNvPr id="17" name="Freeform 21">
              <a:extLst>
                <a:ext uri="{FF2B5EF4-FFF2-40B4-BE49-F238E27FC236}">
                  <a16:creationId xmlns:a16="http://schemas.microsoft.com/office/drawing/2014/main" id="{4EC2AD0D-F85F-45A0-BA32-89F88CF13AA1}"/>
                </a:ext>
              </a:extLst>
            </p:cNvPr>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8" name="Freeform 22">
              <a:extLst>
                <a:ext uri="{FF2B5EF4-FFF2-40B4-BE49-F238E27FC236}">
                  <a16:creationId xmlns:a16="http://schemas.microsoft.com/office/drawing/2014/main" id="{C03F2CF1-CB1C-4EC5-BDF5-E055A50DDD40}"/>
                </a:ext>
              </a:extLst>
            </p:cNvPr>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grpSp>
      <p:sp>
        <p:nvSpPr>
          <p:cNvPr id="19" name="Freeform 13">
            <a:extLst>
              <a:ext uri="{FF2B5EF4-FFF2-40B4-BE49-F238E27FC236}">
                <a16:creationId xmlns:a16="http://schemas.microsoft.com/office/drawing/2014/main" id="{59DF9F53-6A86-482C-8B6E-D017B9F6C3BE}"/>
              </a:ext>
            </a:extLst>
          </p:cNvPr>
          <p:cNvSpPr>
            <a:spLocks/>
          </p:cNvSpPr>
          <p:nvPr>
            <p:custDataLst>
              <p:tags r:id="rId15"/>
            </p:custDataLst>
          </p:nvPr>
        </p:nvSpPr>
        <p:spPr bwMode="auto">
          <a:xfrm>
            <a:off x="444606" y="5376236"/>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pic>
        <p:nvPicPr>
          <p:cNvPr id="23" name="Picture 1">
            <a:extLst>
              <a:ext uri="{FF2B5EF4-FFF2-40B4-BE49-F238E27FC236}">
                <a16:creationId xmlns:a16="http://schemas.microsoft.com/office/drawing/2014/main" id="{55654A55-3D44-4CB7-9AB9-0EA8FCA4E9F0}"/>
              </a:ext>
            </a:extLst>
          </p:cNvPr>
          <p:cNvPicPr>
            <a:picLocks noChangeAspect="1" noChangeArrowheads="1"/>
          </p:cNvPicPr>
          <p:nvPr>
            <p:custDataLst>
              <p:tags r:id="rId16"/>
            </p:custDataLst>
          </p:nvPr>
        </p:nvPicPr>
        <p:blipFill>
          <a:blip r:embed="rId21" cstate="print">
            <a:extLst>
              <a:ext uri="{28A0092B-C50C-407E-A947-70E740481C1C}">
                <a14:useLocalDpi xmlns:a14="http://schemas.microsoft.com/office/drawing/2010/main"/>
              </a:ext>
            </a:extLst>
          </a:blip>
          <a:srcRect/>
          <a:stretch>
            <a:fillRect/>
          </a:stretch>
        </p:blipFill>
        <p:spPr bwMode="auto">
          <a:xfrm>
            <a:off x="7086600" y="2470956"/>
            <a:ext cx="3831167" cy="2758440"/>
          </a:xfrm>
          <a:prstGeom prst="rect">
            <a:avLst/>
          </a:prstGeom>
          <a:noFill/>
          <a:ln w="9525">
            <a:noFill/>
            <a:miter lim="800000"/>
            <a:headEnd/>
            <a:tailEnd/>
          </a:ln>
          <a:effectLst/>
        </p:spPr>
      </p:pic>
      <p:sp>
        <p:nvSpPr>
          <p:cNvPr id="24" name="Freeform 4">
            <a:extLst>
              <a:ext uri="{FF2B5EF4-FFF2-40B4-BE49-F238E27FC236}">
                <a16:creationId xmlns:a16="http://schemas.microsoft.com/office/drawing/2014/main" id="{CCEA98CF-9DE0-8B19-F33D-7B458482E47C}"/>
              </a:ext>
            </a:extLst>
          </p:cNvPr>
          <p:cNvSpPr>
            <a:spLocks/>
          </p:cNvSpPr>
          <p:nvPr>
            <p:custDataLst>
              <p:tags r:id="rId17"/>
            </p:custDataLst>
          </p:nvPr>
        </p:nvSpPr>
        <p:spPr bwMode="auto">
          <a:xfrm>
            <a:off x="439247" y="3763755"/>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pic>
        <p:nvPicPr>
          <p:cNvPr id="25" name="Picture 24">
            <a:extLst>
              <a:ext uri="{FF2B5EF4-FFF2-40B4-BE49-F238E27FC236}">
                <a16:creationId xmlns:a16="http://schemas.microsoft.com/office/drawing/2014/main" id="{6A7CE36C-2B7E-9B99-E0C1-9C58CE440A04}"/>
              </a:ext>
            </a:extLst>
          </p:cNvPr>
          <p:cNvPicPr>
            <a:picLocks noChangeAspect="1"/>
          </p:cNvPicPr>
          <p:nvPr>
            <p:custDataLst>
              <p:tags r:id="rId18"/>
            </p:custDataLst>
          </p:nvPr>
        </p:nvPicPr>
        <p:blipFill>
          <a:blip r:embed="rId22"/>
          <a:stretch>
            <a:fillRect/>
          </a:stretch>
        </p:blipFill>
        <p:spPr>
          <a:xfrm>
            <a:off x="6508283" y="1551199"/>
            <a:ext cx="5506299" cy="3909798"/>
          </a:xfrm>
          <a:prstGeom prst="rect">
            <a:avLst/>
          </a:prstGeom>
        </p:spPr>
      </p:pic>
    </p:spTree>
    <p:custDataLst>
      <p:tags r:id="rId1"/>
    </p:custDataLst>
    <p:extLst>
      <p:ext uri="{BB962C8B-B14F-4D97-AF65-F5344CB8AC3E}">
        <p14:creationId xmlns:p14="http://schemas.microsoft.com/office/powerpoint/2010/main" val="110327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9BE52-96ED-CCF8-D629-AEBDFDF69A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C86D05-1278-7F45-7114-7427F1E223BE}"/>
              </a:ext>
            </a:extLst>
          </p:cNvPr>
          <p:cNvSpPr>
            <a:spLocks noGrp="1"/>
          </p:cNvSpPr>
          <p:nvPr>
            <p:ph type="title"/>
            <p:custDataLst>
              <p:tags r:id="rId2"/>
            </p:custDataLst>
          </p:nvPr>
        </p:nvSpPr>
        <p:spPr/>
        <p:txBody>
          <a:bodyPr/>
          <a:lstStyle/>
          <a:p>
            <a:r>
              <a:rPr lang="en-US" dirty="0"/>
              <a:t>Course Website</a:t>
            </a:r>
          </a:p>
        </p:txBody>
      </p:sp>
      <p:sp>
        <p:nvSpPr>
          <p:cNvPr id="5" name="TextBox 4">
            <a:extLst>
              <a:ext uri="{FF2B5EF4-FFF2-40B4-BE49-F238E27FC236}">
                <a16:creationId xmlns:a16="http://schemas.microsoft.com/office/drawing/2014/main" id="{8DC0501D-8C84-83CF-B98D-D0A1AEFACF61}"/>
              </a:ext>
            </a:extLst>
          </p:cNvPr>
          <p:cNvSpPr txBox="1"/>
          <p:nvPr>
            <p:custDataLst>
              <p:tags r:id="rId3"/>
            </p:custDataLst>
          </p:nvPr>
        </p:nvSpPr>
        <p:spPr>
          <a:xfrm>
            <a:off x="1609726" y="4438632"/>
            <a:ext cx="8534399" cy="461665"/>
          </a:xfrm>
          <a:prstGeom prst="rect">
            <a:avLst/>
          </a:prstGeom>
          <a:noFill/>
        </p:spPr>
        <p:txBody>
          <a:bodyPr wrap="square" rtlCol="0">
            <a:spAutoFit/>
          </a:bodyPr>
          <a:lstStyle/>
          <a:p>
            <a:pPr algn="ctr"/>
            <a:r>
              <a:rPr lang="en-US" sz="2400" b="1" dirty="0">
                <a:solidFill>
                  <a:schemeClr val="accent2"/>
                </a:solidFill>
              </a:rPr>
              <a:t>https://</a:t>
            </a:r>
            <a:r>
              <a:rPr lang="en-US" sz="2400" b="1" dirty="0" err="1">
                <a:solidFill>
                  <a:schemeClr val="accent2"/>
                </a:solidFill>
              </a:rPr>
              <a:t>www.gradescope.com</a:t>
            </a:r>
            <a:r>
              <a:rPr lang="en-US" sz="2400" b="1" dirty="0">
                <a:solidFill>
                  <a:schemeClr val="accent2"/>
                </a:solidFill>
              </a:rPr>
              <a:t>/courses/724876</a:t>
            </a:r>
          </a:p>
        </p:txBody>
      </p:sp>
      <p:cxnSp>
        <p:nvCxnSpPr>
          <p:cNvPr id="6" name="Straight Connector 5">
            <a:extLst>
              <a:ext uri="{FF2B5EF4-FFF2-40B4-BE49-F238E27FC236}">
                <a16:creationId xmlns:a16="http://schemas.microsoft.com/office/drawing/2014/main" id="{951DEF11-84C9-78C2-4579-5AF3AF20839E}"/>
              </a:ext>
            </a:extLst>
          </p:cNvPr>
          <p:cNvCxnSpPr/>
          <p:nvPr>
            <p:custDataLst>
              <p:tags r:id="rId4"/>
            </p:custDataLst>
          </p:nvPr>
        </p:nvCxnSpPr>
        <p:spPr>
          <a:xfrm>
            <a:off x="2219325" y="3909697"/>
            <a:ext cx="7162800" cy="0"/>
          </a:xfrm>
          <a:prstGeom prst="line">
            <a:avLst/>
          </a:prstGeom>
          <a:ln w="762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496A1DD-11E6-5393-AC4D-20F65AC28E90}"/>
              </a:ext>
            </a:extLst>
          </p:cNvPr>
          <p:cNvSpPr txBox="1"/>
          <p:nvPr>
            <p:custDataLst>
              <p:tags r:id="rId5"/>
            </p:custDataLst>
          </p:nvPr>
        </p:nvSpPr>
        <p:spPr>
          <a:xfrm>
            <a:off x="1228725" y="2762232"/>
            <a:ext cx="9144000" cy="461665"/>
          </a:xfrm>
          <a:prstGeom prst="rect">
            <a:avLst/>
          </a:prstGeom>
          <a:noFill/>
        </p:spPr>
        <p:txBody>
          <a:bodyPr wrap="square" rtlCol="0">
            <a:spAutoFit/>
          </a:bodyPr>
          <a:lstStyle/>
          <a:p>
            <a:pPr algn="ctr"/>
            <a:r>
              <a:rPr lang="en-US" sz="2400" b="1" dirty="0">
                <a:solidFill>
                  <a:schemeClr val="accent2"/>
                </a:solidFill>
              </a:rPr>
              <a:t>https://umbc-cmsc471.github.io/spring2024/</a:t>
            </a:r>
          </a:p>
        </p:txBody>
      </p:sp>
      <p:sp>
        <p:nvSpPr>
          <p:cNvPr id="8" name="TextBox 7">
            <a:extLst>
              <a:ext uri="{FF2B5EF4-FFF2-40B4-BE49-F238E27FC236}">
                <a16:creationId xmlns:a16="http://schemas.microsoft.com/office/drawing/2014/main" id="{BB4065AC-E8D8-EDC1-A1FF-E8582C9C514D}"/>
              </a:ext>
            </a:extLst>
          </p:cNvPr>
          <p:cNvSpPr txBox="1"/>
          <p:nvPr>
            <p:custDataLst>
              <p:tags r:id="rId6"/>
            </p:custDataLst>
          </p:nvPr>
        </p:nvSpPr>
        <p:spPr>
          <a:xfrm>
            <a:off x="1533525" y="1471297"/>
            <a:ext cx="1981200" cy="1015663"/>
          </a:xfrm>
          <a:prstGeom prst="rect">
            <a:avLst/>
          </a:prstGeom>
          <a:noFill/>
        </p:spPr>
        <p:txBody>
          <a:bodyPr wrap="square" rtlCol="0">
            <a:spAutoFit/>
          </a:bodyPr>
          <a:lstStyle/>
          <a:p>
            <a:pPr algn="ctr"/>
            <a:r>
              <a:rPr lang="en-US" sz="6000" dirty="0">
                <a:latin typeface="Courier New" panose="02070309020205020404" pitchFamily="49" charset="0"/>
                <a:cs typeface="Courier New" panose="02070309020205020404" pitchFamily="49" charset="0"/>
              </a:rPr>
              <a:t>www</a:t>
            </a:r>
          </a:p>
        </p:txBody>
      </p:sp>
      <p:sp>
        <p:nvSpPr>
          <p:cNvPr id="9" name="TextBox 8">
            <a:extLst>
              <a:ext uri="{FF2B5EF4-FFF2-40B4-BE49-F238E27FC236}">
                <a16:creationId xmlns:a16="http://schemas.microsoft.com/office/drawing/2014/main" id="{A89965B2-8921-DEC7-AB88-44C758D4CA0A}"/>
              </a:ext>
            </a:extLst>
          </p:cNvPr>
          <p:cNvSpPr txBox="1"/>
          <p:nvPr>
            <p:custDataLst>
              <p:tags r:id="rId7"/>
            </p:custDataLst>
          </p:nvPr>
        </p:nvSpPr>
        <p:spPr>
          <a:xfrm>
            <a:off x="6471285" y="1467090"/>
            <a:ext cx="3364230" cy="1200329"/>
          </a:xfrm>
          <a:prstGeom prst="rect">
            <a:avLst/>
          </a:prstGeom>
          <a:noFill/>
        </p:spPr>
        <p:txBody>
          <a:bodyPr wrap="square" rtlCol="0">
            <a:spAutoFit/>
          </a:bodyPr>
          <a:lstStyle/>
          <a:p>
            <a:pPr algn="ctr"/>
            <a:r>
              <a:rPr lang="en-US" sz="2400" dirty="0"/>
              <a:t>Schedule, slides, assignments, readings, materials, syllabus here</a:t>
            </a:r>
          </a:p>
        </p:txBody>
      </p:sp>
      <p:sp>
        <p:nvSpPr>
          <p:cNvPr id="10" name="TextBox 9">
            <a:extLst>
              <a:ext uri="{FF2B5EF4-FFF2-40B4-BE49-F238E27FC236}">
                <a16:creationId xmlns:a16="http://schemas.microsoft.com/office/drawing/2014/main" id="{3C30279F-2A31-164E-C33A-3D6E1D99E78F}"/>
              </a:ext>
            </a:extLst>
          </p:cNvPr>
          <p:cNvSpPr txBox="1"/>
          <p:nvPr>
            <p:custDataLst>
              <p:tags r:id="rId8"/>
            </p:custDataLst>
          </p:nvPr>
        </p:nvSpPr>
        <p:spPr>
          <a:xfrm>
            <a:off x="6653560" y="5029746"/>
            <a:ext cx="4004915" cy="1015663"/>
          </a:xfrm>
          <a:prstGeom prst="rect">
            <a:avLst/>
          </a:prstGeom>
          <a:noFill/>
        </p:spPr>
        <p:txBody>
          <a:bodyPr wrap="square" rtlCol="0">
            <a:spAutoFit/>
          </a:bodyPr>
          <a:lstStyle/>
          <a:p>
            <a:pPr marL="285750" indent="-285750">
              <a:buFont typeface="Arial" panose="020B0604020202020204" pitchFamily="34" charset="0"/>
              <a:buChar char="•"/>
            </a:pPr>
            <a:r>
              <a:rPr lang="en-US" sz="2000" b="1" dirty="0"/>
              <a:t>Assignment Submission</a:t>
            </a:r>
          </a:p>
          <a:p>
            <a:pPr marL="285750" indent="-285750">
              <a:buFont typeface="Arial" panose="020B0604020202020204" pitchFamily="34" charset="0"/>
              <a:buChar char="•"/>
            </a:pPr>
            <a:r>
              <a:rPr lang="en-US" sz="2000" b="1" dirty="0"/>
              <a:t>Rubrics Grading</a:t>
            </a:r>
          </a:p>
          <a:p>
            <a:pPr marL="285750" indent="-285750">
              <a:buFont typeface="Arial" panose="020B0604020202020204" pitchFamily="34" charset="0"/>
              <a:buChar char="•"/>
            </a:pPr>
            <a:r>
              <a:rPr lang="en-US" sz="2000" b="1" dirty="0"/>
              <a:t>Peer Grading</a:t>
            </a:r>
            <a:endParaRPr lang="en-US" sz="2000" dirty="0"/>
          </a:p>
        </p:txBody>
      </p:sp>
      <p:sp>
        <p:nvSpPr>
          <p:cNvPr id="12" name="Footer Placeholder 11">
            <a:extLst>
              <a:ext uri="{FF2B5EF4-FFF2-40B4-BE49-F238E27FC236}">
                <a16:creationId xmlns:a16="http://schemas.microsoft.com/office/drawing/2014/main" id="{6127B063-619C-391B-CE1E-EFC7EDEE8E93}"/>
              </a:ext>
            </a:extLst>
          </p:cNvPr>
          <p:cNvSpPr>
            <a:spLocks noGrp="1"/>
          </p:cNvSpPr>
          <p:nvPr>
            <p:ph type="ftr" sz="quarter" idx="11"/>
            <p:custDataLst>
              <p:tags r:id="rId9"/>
            </p:custDataLst>
          </p:nvPr>
        </p:nvSpPr>
        <p:spPr/>
        <p:txBody>
          <a:bodyPr/>
          <a:lstStyle/>
          <a:p>
            <a:endParaRPr lang="en-US"/>
          </a:p>
        </p:txBody>
      </p:sp>
      <p:sp>
        <p:nvSpPr>
          <p:cNvPr id="3" name="Oval 2">
            <a:extLst>
              <a:ext uri="{FF2B5EF4-FFF2-40B4-BE49-F238E27FC236}">
                <a16:creationId xmlns:a16="http://schemas.microsoft.com/office/drawing/2014/main" id="{B470A4D1-9001-4B5E-D77B-83B81CC1F607}"/>
              </a:ext>
            </a:extLst>
          </p:cNvPr>
          <p:cNvSpPr/>
          <p:nvPr>
            <p:custDataLst>
              <p:tags r:id="rId10"/>
            </p:custDataLst>
          </p:nvPr>
        </p:nvSpPr>
        <p:spPr>
          <a:xfrm>
            <a:off x="9782780" y="4141492"/>
            <a:ext cx="1870244" cy="587949"/>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0000"/>
                </a:solidFill>
              </a:rPr>
              <a:t>This Week</a:t>
            </a:r>
          </a:p>
        </p:txBody>
      </p:sp>
      <p:pic>
        <p:nvPicPr>
          <p:cNvPr id="11" name="Picture 10">
            <a:extLst>
              <a:ext uri="{FF2B5EF4-FFF2-40B4-BE49-F238E27FC236}">
                <a16:creationId xmlns:a16="http://schemas.microsoft.com/office/drawing/2014/main" id="{DB066974-11C8-2690-00B8-FB5A14A3B02F}"/>
              </a:ext>
            </a:extLst>
          </p:cNvPr>
          <p:cNvPicPr>
            <a:picLocks noChangeAspect="1"/>
          </p:cNvPicPr>
          <p:nvPr>
            <p:custDataLst>
              <p:tags r:id="rId11"/>
            </p:custDataLst>
          </p:nvPr>
        </p:nvPicPr>
        <p:blipFill>
          <a:blip r:embed="rId13"/>
          <a:stretch>
            <a:fillRect/>
          </a:stretch>
        </p:blipFill>
        <p:spPr>
          <a:xfrm>
            <a:off x="2524125" y="5365751"/>
            <a:ext cx="2616200" cy="635000"/>
          </a:xfrm>
          <a:prstGeom prst="rect">
            <a:avLst/>
          </a:prstGeom>
        </p:spPr>
      </p:pic>
    </p:spTree>
    <p:custDataLst>
      <p:tags r:id="rId1"/>
    </p:custDataLst>
    <p:extLst>
      <p:ext uri="{BB962C8B-B14F-4D97-AF65-F5344CB8AC3E}">
        <p14:creationId xmlns:p14="http://schemas.microsoft.com/office/powerpoint/2010/main" val="24944653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538C-A8B5-44BE-8A41-9E91CFD81FA6}"/>
              </a:ext>
            </a:extLst>
          </p:cNvPr>
          <p:cNvSpPr>
            <a:spLocks noGrp="1"/>
          </p:cNvSpPr>
          <p:nvPr>
            <p:ph type="title"/>
            <p:custDataLst>
              <p:tags r:id="rId2"/>
            </p:custDataLst>
          </p:nvPr>
        </p:nvSpPr>
        <p:spPr/>
        <p:txBody>
          <a:bodyPr/>
          <a:lstStyle/>
          <a:p>
            <a:r>
              <a:rPr lang="en-US" dirty="0"/>
              <a:t>What Can AI Do?</a:t>
            </a:r>
          </a:p>
        </p:txBody>
      </p:sp>
      <p:sp>
        <p:nvSpPr>
          <p:cNvPr id="3" name="Content Placeholder 2">
            <a:extLst>
              <a:ext uri="{FF2B5EF4-FFF2-40B4-BE49-F238E27FC236}">
                <a16:creationId xmlns:a16="http://schemas.microsoft.com/office/drawing/2014/main" id="{57C7FBFB-53BE-4CBB-A3FA-420004D47FB1}"/>
              </a:ext>
            </a:extLst>
          </p:cNvPr>
          <p:cNvSpPr>
            <a:spLocks noGrp="1"/>
          </p:cNvSpPr>
          <p:nvPr>
            <p:ph idx="1"/>
            <p:custDataLst>
              <p:tags r:id="rId3"/>
            </p:custDataLst>
          </p:nvPr>
        </p:nvSpPr>
        <p:spPr/>
        <p:txBody>
          <a:bodyPr/>
          <a:lstStyle/>
          <a:p>
            <a:pPr marL="0" indent="0">
              <a:buNone/>
            </a:pPr>
            <a:r>
              <a:rPr lang="en-US" sz="1800" dirty="0"/>
              <a:t>Quiz: Which of the following can be done at present?</a:t>
            </a:r>
          </a:p>
          <a:p>
            <a:r>
              <a:rPr lang="en-US" sz="1800" dirty="0"/>
              <a:t>Play a decent game of Jeopardy?</a:t>
            </a:r>
          </a:p>
          <a:p>
            <a:r>
              <a:rPr lang="en-US" sz="1800" dirty="0"/>
              <a:t>Win against any human at chess?</a:t>
            </a:r>
          </a:p>
          <a:p>
            <a:r>
              <a:rPr lang="en-US" sz="1800" dirty="0"/>
              <a:t>Win against the best humans at Go?</a:t>
            </a:r>
          </a:p>
          <a:p>
            <a:r>
              <a:rPr lang="en-US" sz="1800" dirty="0"/>
              <a:t>Play a decent game of tennis?</a:t>
            </a:r>
          </a:p>
          <a:p>
            <a:r>
              <a:rPr lang="en-US" sz="1800" dirty="0"/>
              <a:t>Grab a particular cup and put it on a shelf?</a:t>
            </a:r>
          </a:p>
          <a:p>
            <a:r>
              <a:rPr lang="en-US" sz="1800" dirty="0"/>
              <a:t>Unload any dishwasher in any home?</a:t>
            </a:r>
          </a:p>
          <a:p>
            <a:r>
              <a:rPr lang="en-US" sz="1800" dirty="0"/>
              <a:t>Drive safely along the highway?</a:t>
            </a:r>
          </a:p>
          <a:p>
            <a:r>
              <a:rPr lang="en-US" sz="1800" dirty="0"/>
              <a:t>Drive safely along the streets of Pennsylvania?</a:t>
            </a:r>
          </a:p>
          <a:p>
            <a:r>
              <a:rPr lang="en-US" sz="1800" dirty="0"/>
              <a:t>Buy a week's worth of groceries on the web?</a:t>
            </a:r>
          </a:p>
          <a:p>
            <a:r>
              <a:rPr lang="en-US" sz="1800" dirty="0"/>
              <a:t>Buy a week's worth of groceries at H-mart?</a:t>
            </a:r>
          </a:p>
          <a:p>
            <a:r>
              <a:rPr lang="en-US" sz="1800" dirty="0"/>
              <a:t>Discover and prove a new mathematical theorem?</a:t>
            </a:r>
          </a:p>
          <a:p>
            <a:r>
              <a:rPr lang="en-US" sz="1800" dirty="0"/>
              <a:t>Perform a surgical operation?</a:t>
            </a:r>
          </a:p>
          <a:p>
            <a:r>
              <a:rPr lang="en-US" sz="1800" dirty="0"/>
              <a:t>Unload a know dishwasher in collaboration with a person?</a:t>
            </a:r>
          </a:p>
          <a:p>
            <a:r>
              <a:rPr lang="en-US" sz="1800" dirty="0"/>
              <a:t>Translate spoken Chinese into spoken English in real time?</a:t>
            </a:r>
          </a:p>
          <a:p>
            <a:r>
              <a:rPr lang="en-US" sz="1800" dirty="0"/>
              <a:t>Write an intentionally funny story?</a:t>
            </a:r>
          </a:p>
          <a:p>
            <a:endParaRPr lang="en-US" sz="1800" dirty="0"/>
          </a:p>
        </p:txBody>
      </p:sp>
      <p:sp>
        <p:nvSpPr>
          <p:cNvPr id="4" name="Freeform 4">
            <a:extLst>
              <a:ext uri="{FF2B5EF4-FFF2-40B4-BE49-F238E27FC236}">
                <a16:creationId xmlns:a16="http://schemas.microsoft.com/office/drawing/2014/main" id="{4FCF4DC8-49C0-4178-A48E-1D57ED0CF027}"/>
              </a:ext>
            </a:extLst>
          </p:cNvPr>
          <p:cNvSpPr>
            <a:spLocks/>
          </p:cNvSpPr>
          <p:nvPr>
            <p:custDataLst>
              <p:tags r:id="rId4"/>
            </p:custDataLst>
          </p:nvPr>
        </p:nvSpPr>
        <p:spPr bwMode="auto">
          <a:xfrm>
            <a:off x="472313" y="175916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5" name="Freeform 13">
            <a:extLst>
              <a:ext uri="{FF2B5EF4-FFF2-40B4-BE49-F238E27FC236}">
                <a16:creationId xmlns:a16="http://schemas.microsoft.com/office/drawing/2014/main" id="{56E1872A-D906-4BB7-BD95-940CF1910BA9}"/>
              </a:ext>
            </a:extLst>
          </p:cNvPr>
          <p:cNvSpPr>
            <a:spLocks/>
          </p:cNvSpPr>
          <p:nvPr>
            <p:custDataLst>
              <p:tags r:id="rId5"/>
            </p:custDataLst>
          </p:nvPr>
        </p:nvSpPr>
        <p:spPr bwMode="auto">
          <a:xfrm>
            <a:off x="459330" y="3418460"/>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8" name="Freeform 22">
            <a:extLst>
              <a:ext uri="{FF2B5EF4-FFF2-40B4-BE49-F238E27FC236}">
                <a16:creationId xmlns:a16="http://schemas.microsoft.com/office/drawing/2014/main" id="{59D745A4-39EF-4DE2-8568-A3E4FC002B57}"/>
              </a:ext>
            </a:extLst>
          </p:cNvPr>
          <p:cNvSpPr>
            <a:spLocks/>
          </p:cNvSpPr>
          <p:nvPr>
            <p:custDataLst>
              <p:tags r:id="rId6"/>
            </p:custDataLst>
          </p:nvPr>
        </p:nvSpPr>
        <p:spPr bwMode="auto">
          <a:xfrm>
            <a:off x="515339" y="3965275"/>
            <a:ext cx="68207" cy="27082"/>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9" name="Freeform 4">
            <a:extLst>
              <a:ext uri="{FF2B5EF4-FFF2-40B4-BE49-F238E27FC236}">
                <a16:creationId xmlns:a16="http://schemas.microsoft.com/office/drawing/2014/main" id="{92D71F4D-46AF-44CE-9110-C70F35B5322A}"/>
              </a:ext>
            </a:extLst>
          </p:cNvPr>
          <p:cNvSpPr>
            <a:spLocks/>
          </p:cNvSpPr>
          <p:nvPr>
            <p:custDataLst>
              <p:tags r:id="rId7"/>
            </p:custDataLst>
          </p:nvPr>
        </p:nvSpPr>
        <p:spPr bwMode="auto">
          <a:xfrm>
            <a:off x="475316" y="2106571"/>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0" name="Freeform 4">
            <a:extLst>
              <a:ext uri="{FF2B5EF4-FFF2-40B4-BE49-F238E27FC236}">
                <a16:creationId xmlns:a16="http://schemas.microsoft.com/office/drawing/2014/main" id="{6BCC2328-C3B6-4038-8B6C-15E72B8F0298}"/>
              </a:ext>
            </a:extLst>
          </p:cNvPr>
          <p:cNvSpPr>
            <a:spLocks/>
          </p:cNvSpPr>
          <p:nvPr>
            <p:custDataLst>
              <p:tags r:id="rId8"/>
            </p:custDataLst>
          </p:nvPr>
        </p:nvSpPr>
        <p:spPr bwMode="auto">
          <a:xfrm>
            <a:off x="475317" y="239600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1" name="Freeform 4">
            <a:extLst>
              <a:ext uri="{FF2B5EF4-FFF2-40B4-BE49-F238E27FC236}">
                <a16:creationId xmlns:a16="http://schemas.microsoft.com/office/drawing/2014/main" id="{4F9E22F3-0F2D-4809-BE49-1B912BC58159}"/>
              </a:ext>
            </a:extLst>
          </p:cNvPr>
          <p:cNvSpPr>
            <a:spLocks/>
          </p:cNvSpPr>
          <p:nvPr>
            <p:custDataLst>
              <p:tags r:id="rId9"/>
            </p:custDataLst>
          </p:nvPr>
        </p:nvSpPr>
        <p:spPr bwMode="auto">
          <a:xfrm>
            <a:off x="439248" y="2745838"/>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2" name="Freeform 4">
            <a:extLst>
              <a:ext uri="{FF2B5EF4-FFF2-40B4-BE49-F238E27FC236}">
                <a16:creationId xmlns:a16="http://schemas.microsoft.com/office/drawing/2014/main" id="{60632D90-A814-4FC0-A3B0-72B8CD1C1B9D}"/>
              </a:ext>
            </a:extLst>
          </p:cNvPr>
          <p:cNvSpPr>
            <a:spLocks/>
          </p:cNvSpPr>
          <p:nvPr>
            <p:custDataLst>
              <p:tags r:id="rId10"/>
            </p:custDataLst>
          </p:nvPr>
        </p:nvSpPr>
        <p:spPr bwMode="auto">
          <a:xfrm>
            <a:off x="439249" y="3070487"/>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3" name="Freeform 13">
            <a:extLst>
              <a:ext uri="{FF2B5EF4-FFF2-40B4-BE49-F238E27FC236}">
                <a16:creationId xmlns:a16="http://schemas.microsoft.com/office/drawing/2014/main" id="{3D4B771E-8A14-4878-A81E-B82FAFCA510A}"/>
              </a:ext>
            </a:extLst>
          </p:cNvPr>
          <p:cNvSpPr>
            <a:spLocks/>
          </p:cNvSpPr>
          <p:nvPr>
            <p:custDataLst>
              <p:tags r:id="rId11"/>
            </p:custDataLst>
          </p:nvPr>
        </p:nvSpPr>
        <p:spPr bwMode="auto">
          <a:xfrm>
            <a:off x="475317" y="4105858"/>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4" name="Freeform 4">
            <a:extLst>
              <a:ext uri="{FF2B5EF4-FFF2-40B4-BE49-F238E27FC236}">
                <a16:creationId xmlns:a16="http://schemas.microsoft.com/office/drawing/2014/main" id="{0D942D3B-03DF-434F-85A4-DE7B0CF7F5B8}"/>
              </a:ext>
            </a:extLst>
          </p:cNvPr>
          <p:cNvSpPr>
            <a:spLocks/>
          </p:cNvSpPr>
          <p:nvPr>
            <p:custDataLst>
              <p:tags r:id="rId12"/>
            </p:custDataLst>
          </p:nvPr>
        </p:nvSpPr>
        <p:spPr bwMode="auto">
          <a:xfrm>
            <a:off x="400240" y="4376327"/>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5" name="Freeform 13">
            <a:extLst>
              <a:ext uri="{FF2B5EF4-FFF2-40B4-BE49-F238E27FC236}">
                <a16:creationId xmlns:a16="http://schemas.microsoft.com/office/drawing/2014/main" id="{660C6695-7CAC-4BB9-9797-FB6CBDE2B99D}"/>
              </a:ext>
            </a:extLst>
          </p:cNvPr>
          <p:cNvSpPr>
            <a:spLocks/>
          </p:cNvSpPr>
          <p:nvPr>
            <p:custDataLst>
              <p:tags r:id="rId13"/>
            </p:custDataLst>
          </p:nvPr>
        </p:nvSpPr>
        <p:spPr bwMode="auto">
          <a:xfrm>
            <a:off x="439249" y="4724400"/>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grpSp>
        <p:nvGrpSpPr>
          <p:cNvPr id="16" name="Group 20">
            <a:extLst>
              <a:ext uri="{FF2B5EF4-FFF2-40B4-BE49-F238E27FC236}">
                <a16:creationId xmlns:a16="http://schemas.microsoft.com/office/drawing/2014/main" id="{ECAF0C15-8009-4DB0-8235-0F83A32A865F}"/>
              </a:ext>
            </a:extLst>
          </p:cNvPr>
          <p:cNvGrpSpPr>
            <a:grpSpLocks/>
          </p:cNvGrpSpPr>
          <p:nvPr>
            <p:custDataLst>
              <p:tags r:id="rId14"/>
            </p:custDataLst>
          </p:nvPr>
        </p:nvGrpSpPr>
        <p:grpSpPr bwMode="auto">
          <a:xfrm>
            <a:off x="413029" y="5103802"/>
            <a:ext cx="306930" cy="230198"/>
            <a:chOff x="4896" y="2256"/>
            <a:chExt cx="432" cy="816"/>
          </a:xfrm>
        </p:grpSpPr>
        <p:sp>
          <p:nvSpPr>
            <p:cNvPr id="17" name="Freeform 21">
              <a:extLst>
                <a:ext uri="{FF2B5EF4-FFF2-40B4-BE49-F238E27FC236}">
                  <a16:creationId xmlns:a16="http://schemas.microsoft.com/office/drawing/2014/main" id="{4EC2AD0D-F85F-45A0-BA32-89F88CF13AA1}"/>
                </a:ext>
              </a:extLst>
            </p:cNvPr>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8" name="Freeform 22">
              <a:extLst>
                <a:ext uri="{FF2B5EF4-FFF2-40B4-BE49-F238E27FC236}">
                  <a16:creationId xmlns:a16="http://schemas.microsoft.com/office/drawing/2014/main" id="{C03F2CF1-CB1C-4EC5-BDF5-E055A50DDD40}"/>
                </a:ext>
              </a:extLst>
            </p:cNvPr>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grpSp>
      <p:sp>
        <p:nvSpPr>
          <p:cNvPr id="19" name="Freeform 13">
            <a:extLst>
              <a:ext uri="{FF2B5EF4-FFF2-40B4-BE49-F238E27FC236}">
                <a16:creationId xmlns:a16="http://schemas.microsoft.com/office/drawing/2014/main" id="{59DF9F53-6A86-482C-8B6E-D017B9F6C3BE}"/>
              </a:ext>
            </a:extLst>
          </p:cNvPr>
          <p:cNvSpPr>
            <a:spLocks/>
          </p:cNvSpPr>
          <p:nvPr>
            <p:custDataLst>
              <p:tags r:id="rId15"/>
            </p:custDataLst>
          </p:nvPr>
        </p:nvSpPr>
        <p:spPr bwMode="auto">
          <a:xfrm>
            <a:off x="444606" y="5376236"/>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20" name="Freeform 13">
            <a:extLst>
              <a:ext uri="{FF2B5EF4-FFF2-40B4-BE49-F238E27FC236}">
                <a16:creationId xmlns:a16="http://schemas.microsoft.com/office/drawing/2014/main" id="{E6EE6BF9-219C-4091-89BA-9619BD4A3316}"/>
              </a:ext>
            </a:extLst>
          </p:cNvPr>
          <p:cNvSpPr>
            <a:spLocks/>
          </p:cNvSpPr>
          <p:nvPr>
            <p:custDataLst>
              <p:tags r:id="rId16"/>
            </p:custDataLst>
          </p:nvPr>
        </p:nvSpPr>
        <p:spPr bwMode="auto">
          <a:xfrm>
            <a:off x="459330" y="5719935"/>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pic>
        <p:nvPicPr>
          <p:cNvPr id="23" name="Picture 1">
            <a:extLst>
              <a:ext uri="{FF2B5EF4-FFF2-40B4-BE49-F238E27FC236}">
                <a16:creationId xmlns:a16="http://schemas.microsoft.com/office/drawing/2014/main" id="{55654A55-3D44-4CB7-9AB9-0EA8FCA4E9F0}"/>
              </a:ext>
            </a:extLst>
          </p:cNvPr>
          <p:cNvPicPr>
            <a:picLocks noChangeAspect="1" noChangeArrowheads="1"/>
          </p:cNvPicPr>
          <p:nvPr>
            <p:custDataLst>
              <p:tags r:id="rId17"/>
            </p:custDataLst>
          </p:nvPr>
        </p:nvPicPr>
        <p:blipFill>
          <a:blip r:embed="rId22" cstate="print">
            <a:extLst>
              <a:ext uri="{28A0092B-C50C-407E-A947-70E740481C1C}">
                <a14:useLocalDpi xmlns:a14="http://schemas.microsoft.com/office/drawing/2010/main"/>
              </a:ext>
            </a:extLst>
          </a:blip>
          <a:srcRect/>
          <a:stretch>
            <a:fillRect/>
          </a:stretch>
        </p:blipFill>
        <p:spPr bwMode="auto">
          <a:xfrm>
            <a:off x="7086600" y="2470956"/>
            <a:ext cx="3831167" cy="2758440"/>
          </a:xfrm>
          <a:prstGeom prst="rect">
            <a:avLst/>
          </a:prstGeom>
          <a:noFill/>
          <a:ln w="9525">
            <a:noFill/>
            <a:miter lim="800000"/>
            <a:headEnd/>
            <a:tailEnd/>
          </a:ln>
          <a:effectLst/>
        </p:spPr>
      </p:pic>
      <p:sp>
        <p:nvSpPr>
          <p:cNvPr id="24" name="Freeform 4">
            <a:extLst>
              <a:ext uri="{FF2B5EF4-FFF2-40B4-BE49-F238E27FC236}">
                <a16:creationId xmlns:a16="http://schemas.microsoft.com/office/drawing/2014/main" id="{CCEA98CF-9DE0-8B19-F33D-7B458482E47C}"/>
              </a:ext>
            </a:extLst>
          </p:cNvPr>
          <p:cNvSpPr>
            <a:spLocks/>
          </p:cNvSpPr>
          <p:nvPr>
            <p:custDataLst>
              <p:tags r:id="rId18"/>
            </p:custDataLst>
          </p:nvPr>
        </p:nvSpPr>
        <p:spPr bwMode="auto">
          <a:xfrm>
            <a:off x="439247" y="3763755"/>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pic>
        <p:nvPicPr>
          <p:cNvPr id="25" name="Picture 24">
            <a:extLst>
              <a:ext uri="{FF2B5EF4-FFF2-40B4-BE49-F238E27FC236}">
                <a16:creationId xmlns:a16="http://schemas.microsoft.com/office/drawing/2014/main" id="{6A7CE36C-2B7E-9B99-E0C1-9C58CE440A04}"/>
              </a:ext>
            </a:extLst>
          </p:cNvPr>
          <p:cNvPicPr>
            <a:picLocks noChangeAspect="1"/>
          </p:cNvPicPr>
          <p:nvPr>
            <p:custDataLst>
              <p:tags r:id="rId19"/>
            </p:custDataLst>
          </p:nvPr>
        </p:nvPicPr>
        <p:blipFill>
          <a:blip r:embed="rId23"/>
          <a:stretch>
            <a:fillRect/>
          </a:stretch>
        </p:blipFill>
        <p:spPr>
          <a:xfrm>
            <a:off x="6508283" y="1551199"/>
            <a:ext cx="5506299" cy="3909798"/>
          </a:xfrm>
          <a:prstGeom prst="rect">
            <a:avLst/>
          </a:prstGeom>
        </p:spPr>
      </p:pic>
    </p:spTree>
    <p:custDataLst>
      <p:tags r:id="rId1"/>
    </p:custDataLst>
    <p:extLst>
      <p:ext uri="{BB962C8B-B14F-4D97-AF65-F5344CB8AC3E}">
        <p14:creationId xmlns:p14="http://schemas.microsoft.com/office/powerpoint/2010/main" val="15971910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538C-A8B5-44BE-8A41-9E91CFD81FA6}"/>
              </a:ext>
            </a:extLst>
          </p:cNvPr>
          <p:cNvSpPr>
            <a:spLocks noGrp="1"/>
          </p:cNvSpPr>
          <p:nvPr>
            <p:ph type="title"/>
            <p:custDataLst>
              <p:tags r:id="rId2"/>
            </p:custDataLst>
          </p:nvPr>
        </p:nvSpPr>
        <p:spPr/>
        <p:txBody>
          <a:bodyPr/>
          <a:lstStyle/>
          <a:p>
            <a:r>
              <a:rPr lang="en-US" dirty="0"/>
              <a:t>What Can AI Do?</a:t>
            </a:r>
          </a:p>
        </p:txBody>
      </p:sp>
      <p:sp>
        <p:nvSpPr>
          <p:cNvPr id="3" name="Content Placeholder 2">
            <a:extLst>
              <a:ext uri="{FF2B5EF4-FFF2-40B4-BE49-F238E27FC236}">
                <a16:creationId xmlns:a16="http://schemas.microsoft.com/office/drawing/2014/main" id="{57C7FBFB-53BE-4CBB-A3FA-420004D47FB1}"/>
              </a:ext>
            </a:extLst>
          </p:cNvPr>
          <p:cNvSpPr>
            <a:spLocks noGrp="1"/>
          </p:cNvSpPr>
          <p:nvPr>
            <p:ph idx="1"/>
            <p:custDataLst>
              <p:tags r:id="rId3"/>
            </p:custDataLst>
          </p:nvPr>
        </p:nvSpPr>
        <p:spPr/>
        <p:txBody>
          <a:bodyPr/>
          <a:lstStyle/>
          <a:p>
            <a:pPr marL="0" indent="0">
              <a:buNone/>
            </a:pPr>
            <a:r>
              <a:rPr lang="en-US" sz="1800" dirty="0"/>
              <a:t>Quiz: Which of the following can be done at present?</a:t>
            </a:r>
          </a:p>
          <a:p>
            <a:r>
              <a:rPr lang="en-US" sz="1800" dirty="0"/>
              <a:t>Play a decent game of Jeopardy?</a:t>
            </a:r>
          </a:p>
          <a:p>
            <a:r>
              <a:rPr lang="en-US" sz="1800" dirty="0"/>
              <a:t>Win against any human at chess?</a:t>
            </a:r>
          </a:p>
          <a:p>
            <a:r>
              <a:rPr lang="en-US" sz="1800" dirty="0"/>
              <a:t>Win against the best humans at Go?</a:t>
            </a:r>
          </a:p>
          <a:p>
            <a:r>
              <a:rPr lang="en-US" sz="1800" dirty="0"/>
              <a:t>Play a decent game of tennis?</a:t>
            </a:r>
          </a:p>
          <a:p>
            <a:r>
              <a:rPr lang="en-US" sz="1800" dirty="0"/>
              <a:t>Grab a particular cup and put it on a shelf?</a:t>
            </a:r>
          </a:p>
          <a:p>
            <a:r>
              <a:rPr lang="en-US" sz="1800" dirty="0"/>
              <a:t>Unload any dishwasher in any home?</a:t>
            </a:r>
          </a:p>
          <a:p>
            <a:r>
              <a:rPr lang="en-US" sz="1800" dirty="0"/>
              <a:t>Drive safely along the highway?</a:t>
            </a:r>
          </a:p>
          <a:p>
            <a:r>
              <a:rPr lang="en-US" sz="1800" dirty="0"/>
              <a:t>Drive safely along the streets of Pennsylvania?</a:t>
            </a:r>
          </a:p>
          <a:p>
            <a:r>
              <a:rPr lang="en-US" sz="1800" dirty="0"/>
              <a:t>Buy a week's worth of groceries on the web?</a:t>
            </a:r>
          </a:p>
          <a:p>
            <a:r>
              <a:rPr lang="en-US" sz="1800" dirty="0"/>
              <a:t>Buy a week's worth of groceries at H-mart?</a:t>
            </a:r>
          </a:p>
          <a:p>
            <a:r>
              <a:rPr lang="en-US" sz="1800" dirty="0"/>
              <a:t>Discover and prove a new mathematical theorem?</a:t>
            </a:r>
          </a:p>
          <a:p>
            <a:r>
              <a:rPr lang="en-US" sz="1800" dirty="0"/>
              <a:t>Perform a surgical operation?</a:t>
            </a:r>
          </a:p>
          <a:p>
            <a:r>
              <a:rPr lang="en-US" sz="1800" dirty="0"/>
              <a:t>Unload a know dishwasher in collaboration with a person?</a:t>
            </a:r>
          </a:p>
          <a:p>
            <a:r>
              <a:rPr lang="en-US" sz="1800" dirty="0"/>
              <a:t>Translate spoken Chinese into spoken English in real time?</a:t>
            </a:r>
          </a:p>
          <a:p>
            <a:r>
              <a:rPr lang="en-US" sz="1800" dirty="0"/>
              <a:t>Write an intentionally funny story?</a:t>
            </a:r>
          </a:p>
          <a:p>
            <a:endParaRPr lang="en-US" sz="1800" dirty="0"/>
          </a:p>
        </p:txBody>
      </p:sp>
      <p:sp>
        <p:nvSpPr>
          <p:cNvPr id="4" name="Freeform 4">
            <a:extLst>
              <a:ext uri="{FF2B5EF4-FFF2-40B4-BE49-F238E27FC236}">
                <a16:creationId xmlns:a16="http://schemas.microsoft.com/office/drawing/2014/main" id="{4FCF4DC8-49C0-4178-A48E-1D57ED0CF027}"/>
              </a:ext>
            </a:extLst>
          </p:cNvPr>
          <p:cNvSpPr>
            <a:spLocks/>
          </p:cNvSpPr>
          <p:nvPr>
            <p:custDataLst>
              <p:tags r:id="rId4"/>
            </p:custDataLst>
          </p:nvPr>
        </p:nvSpPr>
        <p:spPr bwMode="auto">
          <a:xfrm>
            <a:off x="472313" y="175916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5" name="Freeform 13">
            <a:extLst>
              <a:ext uri="{FF2B5EF4-FFF2-40B4-BE49-F238E27FC236}">
                <a16:creationId xmlns:a16="http://schemas.microsoft.com/office/drawing/2014/main" id="{56E1872A-D906-4BB7-BD95-940CF1910BA9}"/>
              </a:ext>
            </a:extLst>
          </p:cNvPr>
          <p:cNvSpPr>
            <a:spLocks/>
          </p:cNvSpPr>
          <p:nvPr>
            <p:custDataLst>
              <p:tags r:id="rId5"/>
            </p:custDataLst>
          </p:nvPr>
        </p:nvSpPr>
        <p:spPr bwMode="auto">
          <a:xfrm>
            <a:off x="459330" y="3418460"/>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8" name="Freeform 22">
            <a:extLst>
              <a:ext uri="{FF2B5EF4-FFF2-40B4-BE49-F238E27FC236}">
                <a16:creationId xmlns:a16="http://schemas.microsoft.com/office/drawing/2014/main" id="{59D745A4-39EF-4DE2-8568-A3E4FC002B57}"/>
              </a:ext>
            </a:extLst>
          </p:cNvPr>
          <p:cNvSpPr>
            <a:spLocks/>
          </p:cNvSpPr>
          <p:nvPr>
            <p:custDataLst>
              <p:tags r:id="rId6"/>
            </p:custDataLst>
          </p:nvPr>
        </p:nvSpPr>
        <p:spPr bwMode="auto">
          <a:xfrm>
            <a:off x="515339" y="3965275"/>
            <a:ext cx="68207" cy="27082"/>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9" name="Freeform 4">
            <a:extLst>
              <a:ext uri="{FF2B5EF4-FFF2-40B4-BE49-F238E27FC236}">
                <a16:creationId xmlns:a16="http://schemas.microsoft.com/office/drawing/2014/main" id="{92D71F4D-46AF-44CE-9110-C70F35B5322A}"/>
              </a:ext>
            </a:extLst>
          </p:cNvPr>
          <p:cNvSpPr>
            <a:spLocks/>
          </p:cNvSpPr>
          <p:nvPr>
            <p:custDataLst>
              <p:tags r:id="rId7"/>
            </p:custDataLst>
          </p:nvPr>
        </p:nvSpPr>
        <p:spPr bwMode="auto">
          <a:xfrm>
            <a:off x="475316" y="2106571"/>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0" name="Freeform 4">
            <a:extLst>
              <a:ext uri="{FF2B5EF4-FFF2-40B4-BE49-F238E27FC236}">
                <a16:creationId xmlns:a16="http://schemas.microsoft.com/office/drawing/2014/main" id="{6BCC2328-C3B6-4038-8B6C-15E72B8F0298}"/>
              </a:ext>
            </a:extLst>
          </p:cNvPr>
          <p:cNvSpPr>
            <a:spLocks/>
          </p:cNvSpPr>
          <p:nvPr>
            <p:custDataLst>
              <p:tags r:id="rId8"/>
            </p:custDataLst>
          </p:nvPr>
        </p:nvSpPr>
        <p:spPr bwMode="auto">
          <a:xfrm>
            <a:off x="475317" y="239600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1" name="Freeform 4">
            <a:extLst>
              <a:ext uri="{FF2B5EF4-FFF2-40B4-BE49-F238E27FC236}">
                <a16:creationId xmlns:a16="http://schemas.microsoft.com/office/drawing/2014/main" id="{4F9E22F3-0F2D-4809-BE49-1B912BC58159}"/>
              </a:ext>
            </a:extLst>
          </p:cNvPr>
          <p:cNvSpPr>
            <a:spLocks/>
          </p:cNvSpPr>
          <p:nvPr>
            <p:custDataLst>
              <p:tags r:id="rId9"/>
            </p:custDataLst>
          </p:nvPr>
        </p:nvSpPr>
        <p:spPr bwMode="auto">
          <a:xfrm>
            <a:off x="439248" y="2745838"/>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2" name="Freeform 4">
            <a:extLst>
              <a:ext uri="{FF2B5EF4-FFF2-40B4-BE49-F238E27FC236}">
                <a16:creationId xmlns:a16="http://schemas.microsoft.com/office/drawing/2014/main" id="{60632D90-A814-4FC0-A3B0-72B8CD1C1B9D}"/>
              </a:ext>
            </a:extLst>
          </p:cNvPr>
          <p:cNvSpPr>
            <a:spLocks/>
          </p:cNvSpPr>
          <p:nvPr>
            <p:custDataLst>
              <p:tags r:id="rId10"/>
            </p:custDataLst>
          </p:nvPr>
        </p:nvSpPr>
        <p:spPr bwMode="auto">
          <a:xfrm>
            <a:off x="439249" y="3070487"/>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3" name="Freeform 13">
            <a:extLst>
              <a:ext uri="{FF2B5EF4-FFF2-40B4-BE49-F238E27FC236}">
                <a16:creationId xmlns:a16="http://schemas.microsoft.com/office/drawing/2014/main" id="{3D4B771E-8A14-4878-A81E-B82FAFCA510A}"/>
              </a:ext>
            </a:extLst>
          </p:cNvPr>
          <p:cNvSpPr>
            <a:spLocks/>
          </p:cNvSpPr>
          <p:nvPr>
            <p:custDataLst>
              <p:tags r:id="rId11"/>
            </p:custDataLst>
          </p:nvPr>
        </p:nvSpPr>
        <p:spPr bwMode="auto">
          <a:xfrm>
            <a:off x="475317" y="4105858"/>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4" name="Freeform 4">
            <a:extLst>
              <a:ext uri="{FF2B5EF4-FFF2-40B4-BE49-F238E27FC236}">
                <a16:creationId xmlns:a16="http://schemas.microsoft.com/office/drawing/2014/main" id="{0D942D3B-03DF-434F-85A4-DE7B0CF7F5B8}"/>
              </a:ext>
            </a:extLst>
          </p:cNvPr>
          <p:cNvSpPr>
            <a:spLocks/>
          </p:cNvSpPr>
          <p:nvPr>
            <p:custDataLst>
              <p:tags r:id="rId12"/>
            </p:custDataLst>
          </p:nvPr>
        </p:nvSpPr>
        <p:spPr bwMode="auto">
          <a:xfrm>
            <a:off x="400240" y="4376327"/>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5" name="Freeform 13">
            <a:extLst>
              <a:ext uri="{FF2B5EF4-FFF2-40B4-BE49-F238E27FC236}">
                <a16:creationId xmlns:a16="http://schemas.microsoft.com/office/drawing/2014/main" id="{660C6695-7CAC-4BB9-9797-FB6CBDE2B99D}"/>
              </a:ext>
            </a:extLst>
          </p:cNvPr>
          <p:cNvSpPr>
            <a:spLocks/>
          </p:cNvSpPr>
          <p:nvPr>
            <p:custDataLst>
              <p:tags r:id="rId13"/>
            </p:custDataLst>
          </p:nvPr>
        </p:nvSpPr>
        <p:spPr bwMode="auto">
          <a:xfrm>
            <a:off x="439249" y="4724400"/>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grpSp>
        <p:nvGrpSpPr>
          <p:cNvPr id="16" name="Group 20">
            <a:extLst>
              <a:ext uri="{FF2B5EF4-FFF2-40B4-BE49-F238E27FC236}">
                <a16:creationId xmlns:a16="http://schemas.microsoft.com/office/drawing/2014/main" id="{ECAF0C15-8009-4DB0-8235-0F83A32A865F}"/>
              </a:ext>
            </a:extLst>
          </p:cNvPr>
          <p:cNvGrpSpPr>
            <a:grpSpLocks/>
          </p:cNvGrpSpPr>
          <p:nvPr>
            <p:custDataLst>
              <p:tags r:id="rId14"/>
            </p:custDataLst>
          </p:nvPr>
        </p:nvGrpSpPr>
        <p:grpSpPr bwMode="auto">
          <a:xfrm>
            <a:off x="413029" y="5103802"/>
            <a:ext cx="306930" cy="230198"/>
            <a:chOff x="4896" y="2256"/>
            <a:chExt cx="432" cy="816"/>
          </a:xfrm>
        </p:grpSpPr>
        <p:sp>
          <p:nvSpPr>
            <p:cNvPr id="17" name="Freeform 21">
              <a:extLst>
                <a:ext uri="{FF2B5EF4-FFF2-40B4-BE49-F238E27FC236}">
                  <a16:creationId xmlns:a16="http://schemas.microsoft.com/office/drawing/2014/main" id="{4EC2AD0D-F85F-45A0-BA32-89F88CF13AA1}"/>
                </a:ext>
              </a:extLst>
            </p:cNvPr>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8" name="Freeform 22">
              <a:extLst>
                <a:ext uri="{FF2B5EF4-FFF2-40B4-BE49-F238E27FC236}">
                  <a16:creationId xmlns:a16="http://schemas.microsoft.com/office/drawing/2014/main" id="{C03F2CF1-CB1C-4EC5-BDF5-E055A50DDD40}"/>
                </a:ext>
              </a:extLst>
            </p:cNvPr>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grpSp>
      <p:sp>
        <p:nvSpPr>
          <p:cNvPr id="19" name="Freeform 13">
            <a:extLst>
              <a:ext uri="{FF2B5EF4-FFF2-40B4-BE49-F238E27FC236}">
                <a16:creationId xmlns:a16="http://schemas.microsoft.com/office/drawing/2014/main" id="{59DF9F53-6A86-482C-8B6E-D017B9F6C3BE}"/>
              </a:ext>
            </a:extLst>
          </p:cNvPr>
          <p:cNvSpPr>
            <a:spLocks/>
          </p:cNvSpPr>
          <p:nvPr>
            <p:custDataLst>
              <p:tags r:id="rId15"/>
            </p:custDataLst>
          </p:nvPr>
        </p:nvSpPr>
        <p:spPr bwMode="auto">
          <a:xfrm>
            <a:off x="444606" y="5376236"/>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20" name="Freeform 13">
            <a:extLst>
              <a:ext uri="{FF2B5EF4-FFF2-40B4-BE49-F238E27FC236}">
                <a16:creationId xmlns:a16="http://schemas.microsoft.com/office/drawing/2014/main" id="{E6EE6BF9-219C-4091-89BA-9619BD4A3316}"/>
              </a:ext>
            </a:extLst>
          </p:cNvPr>
          <p:cNvSpPr>
            <a:spLocks/>
          </p:cNvSpPr>
          <p:nvPr>
            <p:custDataLst>
              <p:tags r:id="rId16"/>
            </p:custDataLst>
          </p:nvPr>
        </p:nvSpPr>
        <p:spPr bwMode="auto">
          <a:xfrm>
            <a:off x="459330" y="5719935"/>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21" name="Freeform 4">
            <a:extLst>
              <a:ext uri="{FF2B5EF4-FFF2-40B4-BE49-F238E27FC236}">
                <a16:creationId xmlns:a16="http://schemas.microsoft.com/office/drawing/2014/main" id="{2A9FE4F9-D922-4674-BA34-ADC8823FA223}"/>
              </a:ext>
            </a:extLst>
          </p:cNvPr>
          <p:cNvSpPr>
            <a:spLocks/>
          </p:cNvSpPr>
          <p:nvPr>
            <p:custDataLst>
              <p:tags r:id="rId17"/>
            </p:custDataLst>
          </p:nvPr>
        </p:nvSpPr>
        <p:spPr bwMode="auto">
          <a:xfrm>
            <a:off x="402445" y="6044584"/>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pic>
        <p:nvPicPr>
          <p:cNvPr id="23" name="Picture 1">
            <a:extLst>
              <a:ext uri="{FF2B5EF4-FFF2-40B4-BE49-F238E27FC236}">
                <a16:creationId xmlns:a16="http://schemas.microsoft.com/office/drawing/2014/main" id="{55654A55-3D44-4CB7-9AB9-0EA8FCA4E9F0}"/>
              </a:ext>
            </a:extLst>
          </p:cNvPr>
          <p:cNvPicPr>
            <a:picLocks noChangeAspect="1" noChangeArrowheads="1"/>
          </p:cNvPicPr>
          <p:nvPr>
            <p:custDataLst>
              <p:tags r:id="rId18"/>
            </p:custDataLst>
          </p:nvPr>
        </p:nvPicPr>
        <p:blipFill>
          <a:blip r:embed="rId23" cstate="print">
            <a:extLst>
              <a:ext uri="{28A0092B-C50C-407E-A947-70E740481C1C}">
                <a14:useLocalDpi xmlns:a14="http://schemas.microsoft.com/office/drawing/2010/main"/>
              </a:ext>
            </a:extLst>
          </a:blip>
          <a:srcRect/>
          <a:stretch>
            <a:fillRect/>
          </a:stretch>
        </p:blipFill>
        <p:spPr bwMode="auto">
          <a:xfrm>
            <a:off x="7086600" y="2470956"/>
            <a:ext cx="3831167" cy="2758440"/>
          </a:xfrm>
          <a:prstGeom prst="rect">
            <a:avLst/>
          </a:prstGeom>
          <a:noFill/>
          <a:ln w="9525">
            <a:noFill/>
            <a:miter lim="800000"/>
            <a:headEnd/>
            <a:tailEnd/>
          </a:ln>
          <a:effectLst/>
        </p:spPr>
      </p:pic>
      <p:sp>
        <p:nvSpPr>
          <p:cNvPr id="24" name="Freeform 4">
            <a:extLst>
              <a:ext uri="{FF2B5EF4-FFF2-40B4-BE49-F238E27FC236}">
                <a16:creationId xmlns:a16="http://schemas.microsoft.com/office/drawing/2014/main" id="{CCEA98CF-9DE0-8B19-F33D-7B458482E47C}"/>
              </a:ext>
            </a:extLst>
          </p:cNvPr>
          <p:cNvSpPr>
            <a:spLocks/>
          </p:cNvSpPr>
          <p:nvPr>
            <p:custDataLst>
              <p:tags r:id="rId19"/>
            </p:custDataLst>
          </p:nvPr>
        </p:nvSpPr>
        <p:spPr bwMode="auto">
          <a:xfrm>
            <a:off x="439247" y="3763755"/>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pic>
        <p:nvPicPr>
          <p:cNvPr id="25" name="Picture 24">
            <a:extLst>
              <a:ext uri="{FF2B5EF4-FFF2-40B4-BE49-F238E27FC236}">
                <a16:creationId xmlns:a16="http://schemas.microsoft.com/office/drawing/2014/main" id="{6A7CE36C-2B7E-9B99-E0C1-9C58CE440A04}"/>
              </a:ext>
            </a:extLst>
          </p:cNvPr>
          <p:cNvPicPr>
            <a:picLocks noChangeAspect="1"/>
          </p:cNvPicPr>
          <p:nvPr>
            <p:custDataLst>
              <p:tags r:id="rId20"/>
            </p:custDataLst>
          </p:nvPr>
        </p:nvPicPr>
        <p:blipFill>
          <a:blip r:embed="rId24"/>
          <a:stretch>
            <a:fillRect/>
          </a:stretch>
        </p:blipFill>
        <p:spPr>
          <a:xfrm>
            <a:off x="6508283" y="1551199"/>
            <a:ext cx="5506299" cy="3909798"/>
          </a:xfrm>
          <a:prstGeom prst="rect">
            <a:avLst/>
          </a:prstGeom>
        </p:spPr>
      </p:pic>
    </p:spTree>
    <p:custDataLst>
      <p:tags r:id="rId1"/>
    </p:custDataLst>
    <p:extLst>
      <p:ext uri="{BB962C8B-B14F-4D97-AF65-F5344CB8AC3E}">
        <p14:creationId xmlns:p14="http://schemas.microsoft.com/office/powerpoint/2010/main" val="17178275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538C-A8B5-44BE-8A41-9E91CFD81FA6}"/>
              </a:ext>
            </a:extLst>
          </p:cNvPr>
          <p:cNvSpPr>
            <a:spLocks noGrp="1"/>
          </p:cNvSpPr>
          <p:nvPr>
            <p:ph type="title"/>
            <p:custDataLst>
              <p:tags r:id="rId2"/>
            </p:custDataLst>
          </p:nvPr>
        </p:nvSpPr>
        <p:spPr/>
        <p:txBody>
          <a:bodyPr/>
          <a:lstStyle/>
          <a:p>
            <a:r>
              <a:rPr lang="en-US" dirty="0"/>
              <a:t>What Can AI Do?</a:t>
            </a:r>
          </a:p>
        </p:txBody>
      </p:sp>
      <p:sp>
        <p:nvSpPr>
          <p:cNvPr id="3" name="Content Placeholder 2">
            <a:extLst>
              <a:ext uri="{FF2B5EF4-FFF2-40B4-BE49-F238E27FC236}">
                <a16:creationId xmlns:a16="http://schemas.microsoft.com/office/drawing/2014/main" id="{57C7FBFB-53BE-4CBB-A3FA-420004D47FB1}"/>
              </a:ext>
            </a:extLst>
          </p:cNvPr>
          <p:cNvSpPr>
            <a:spLocks noGrp="1"/>
          </p:cNvSpPr>
          <p:nvPr>
            <p:ph idx="1"/>
            <p:custDataLst>
              <p:tags r:id="rId3"/>
            </p:custDataLst>
          </p:nvPr>
        </p:nvSpPr>
        <p:spPr/>
        <p:txBody>
          <a:bodyPr/>
          <a:lstStyle/>
          <a:p>
            <a:pPr marL="0" indent="0">
              <a:buNone/>
            </a:pPr>
            <a:r>
              <a:rPr lang="en-US" sz="1800" dirty="0"/>
              <a:t>Quiz: Which of the following can be done at present?</a:t>
            </a:r>
          </a:p>
          <a:p>
            <a:r>
              <a:rPr lang="en-US" sz="1800" dirty="0"/>
              <a:t>Play a decent game of Jeopardy?</a:t>
            </a:r>
          </a:p>
          <a:p>
            <a:r>
              <a:rPr lang="en-US" sz="1800" dirty="0"/>
              <a:t>Win against any human at chess?</a:t>
            </a:r>
          </a:p>
          <a:p>
            <a:r>
              <a:rPr lang="en-US" sz="1800" dirty="0"/>
              <a:t>Win against the best humans at Go?</a:t>
            </a:r>
          </a:p>
          <a:p>
            <a:r>
              <a:rPr lang="en-US" sz="1800" dirty="0"/>
              <a:t>Play a decent game of tennis?</a:t>
            </a:r>
          </a:p>
          <a:p>
            <a:r>
              <a:rPr lang="en-US" sz="1800" dirty="0"/>
              <a:t>Grab a particular cup and put it on a shelf?</a:t>
            </a:r>
          </a:p>
          <a:p>
            <a:r>
              <a:rPr lang="en-US" sz="1800" dirty="0"/>
              <a:t>Unload any dishwasher in any home?</a:t>
            </a:r>
          </a:p>
          <a:p>
            <a:r>
              <a:rPr lang="en-US" sz="1800" dirty="0"/>
              <a:t>Drive safely along the highway?</a:t>
            </a:r>
          </a:p>
          <a:p>
            <a:r>
              <a:rPr lang="en-US" sz="1800" dirty="0"/>
              <a:t>Drive safely along the streets of Pennsylvania?</a:t>
            </a:r>
          </a:p>
          <a:p>
            <a:r>
              <a:rPr lang="en-US" sz="1800" dirty="0"/>
              <a:t>Buy a week's worth of groceries on the web?</a:t>
            </a:r>
          </a:p>
          <a:p>
            <a:r>
              <a:rPr lang="en-US" sz="1800" dirty="0"/>
              <a:t>Buy a week's worth of groceries at H-mart?</a:t>
            </a:r>
          </a:p>
          <a:p>
            <a:r>
              <a:rPr lang="en-US" sz="1800" dirty="0"/>
              <a:t>Discover and prove a new mathematical theorem?</a:t>
            </a:r>
          </a:p>
          <a:p>
            <a:r>
              <a:rPr lang="en-US" sz="1800" dirty="0"/>
              <a:t>Perform a surgical operation?</a:t>
            </a:r>
          </a:p>
          <a:p>
            <a:r>
              <a:rPr lang="en-US" sz="1800" dirty="0"/>
              <a:t>Unload a know dishwasher in collaboration with a person?</a:t>
            </a:r>
          </a:p>
          <a:p>
            <a:r>
              <a:rPr lang="en-US" sz="1800" dirty="0"/>
              <a:t>Translate spoken Chinese into spoken English in real time?</a:t>
            </a:r>
          </a:p>
          <a:p>
            <a:r>
              <a:rPr lang="en-US" sz="1800" dirty="0"/>
              <a:t>Write an intentionally funny story?</a:t>
            </a:r>
          </a:p>
          <a:p>
            <a:endParaRPr lang="en-US" sz="1800" dirty="0"/>
          </a:p>
        </p:txBody>
      </p:sp>
      <p:sp>
        <p:nvSpPr>
          <p:cNvPr id="4" name="Freeform 4">
            <a:extLst>
              <a:ext uri="{FF2B5EF4-FFF2-40B4-BE49-F238E27FC236}">
                <a16:creationId xmlns:a16="http://schemas.microsoft.com/office/drawing/2014/main" id="{4FCF4DC8-49C0-4178-A48E-1D57ED0CF027}"/>
              </a:ext>
            </a:extLst>
          </p:cNvPr>
          <p:cNvSpPr>
            <a:spLocks/>
          </p:cNvSpPr>
          <p:nvPr>
            <p:custDataLst>
              <p:tags r:id="rId4"/>
            </p:custDataLst>
          </p:nvPr>
        </p:nvSpPr>
        <p:spPr bwMode="auto">
          <a:xfrm>
            <a:off x="472313" y="175916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5" name="Freeform 13">
            <a:extLst>
              <a:ext uri="{FF2B5EF4-FFF2-40B4-BE49-F238E27FC236}">
                <a16:creationId xmlns:a16="http://schemas.microsoft.com/office/drawing/2014/main" id="{56E1872A-D906-4BB7-BD95-940CF1910BA9}"/>
              </a:ext>
            </a:extLst>
          </p:cNvPr>
          <p:cNvSpPr>
            <a:spLocks/>
          </p:cNvSpPr>
          <p:nvPr>
            <p:custDataLst>
              <p:tags r:id="rId5"/>
            </p:custDataLst>
          </p:nvPr>
        </p:nvSpPr>
        <p:spPr bwMode="auto">
          <a:xfrm>
            <a:off x="459330" y="3418460"/>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8" name="Freeform 22">
            <a:extLst>
              <a:ext uri="{FF2B5EF4-FFF2-40B4-BE49-F238E27FC236}">
                <a16:creationId xmlns:a16="http://schemas.microsoft.com/office/drawing/2014/main" id="{59D745A4-39EF-4DE2-8568-A3E4FC002B57}"/>
              </a:ext>
            </a:extLst>
          </p:cNvPr>
          <p:cNvSpPr>
            <a:spLocks/>
          </p:cNvSpPr>
          <p:nvPr>
            <p:custDataLst>
              <p:tags r:id="rId6"/>
            </p:custDataLst>
          </p:nvPr>
        </p:nvSpPr>
        <p:spPr bwMode="auto">
          <a:xfrm>
            <a:off x="515339" y="3965275"/>
            <a:ext cx="68207" cy="27082"/>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9" name="Freeform 4">
            <a:extLst>
              <a:ext uri="{FF2B5EF4-FFF2-40B4-BE49-F238E27FC236}">
                <a16:creationId xmlns:a16="http://schemas.microsoft.com/office/drawing/2014/main" id="{92D71F4D-46AF-44CE-9110-C70F35B5322A}"/>
              </a:ext>
            </a:extLst>
          </p:cNvPr>
          <p:cNvSpPr>
            <a:spLocks/>
          </p:cNvSpPr>
          <p:nvPr>
            <p:custDataLst>
              <p:tags r:id="rId7"/>
            </p:custDataLst>
          </p:nvPr>
        </p:nvSpPr>
        <p:spPr bwMode="auto">
          <a:xfrm>
            <a:off x="475316" y="2106571"/>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0" name="Freeform 4">
            <a:extLst>
              <a:ext uri="{FF2B5EF4-FFF2-40B4-BE49-F238E27FC236}">
                <a16:creationId xmlns:a16="http://schemas.microsoft.com/office/drawing/2014/main" id="{6BCC2328-C3B6-4038-8B6C-15E72B8F0298}"/>
              </a:ext>
            </a:extLst>
          </p:cNvPr>
          <p:cNvSpPr>
            <a:spLocks/>
          </p:cNvSpPr>
          <p:nvPr>
            <p:custDataLst>
              <p:tags r:id="rId8"/>
            </p:custDataLst>
          </p:nvPr>
        </p:nvSpPr>
        <p:spPr bwMode="auto">
          <a:xfrm>
            <a:off x="475317" y="239600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1" name="Freeform 4">
            <a:extLst>
              <a:ext uri="{FF2B5EF4-FFF2-40B4-BE49-F238E27FC236}">
                <a16:creationId xmlns:a16="http://schemas.microsoft.com/office/drawing/2014/main" id="{4F9E22F3-0F2D-4809-BE49-1B912BC58159}"/>
              </a:ext>
            </a:extLst>
          </p:cNvPr>
          <p:cNvSpPr>
            <a:spLocks/>
          </p:cNvSpPr>
          <p:nvPr>
            <p:custDataLst>
              <p:tags r:id="rId9"/>
            </p:custDataLst>
          </p:nvPr>
        </p:nvSpPr>
        <p:spPr bwMode="auto">
          <a:xfrm>
            <a:off x="439248" y="2745838"/>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2" name="Freeform 4">
            <a:extLst>
              <a:ext uri="{FF2B5EF4-FFF2-40B4-BE49-F238E27FC236}">
                <a16:creationId xmlns:a16="http://schemas.microsoft.com/office/drawing/2014/main" id="{60632D90-A814-4FC0-A3B0-72B8CD1C1B9D}"/>
              </a:ext>
            </a:extLst>
          </p:cNvPr>
          <p:cNvSpPr>
            <a:spLocks/>
          </p:cNvSpPr>
          <p:nvPr>
            <p:custDataLst>
              <p:tags r:id="rId10"/>
            </p:custDataLst>
          </p:nvPr>
        </p:nvSpPr>
        <p:spPr bwMode="auto">
          <a:xfrm>
            <a:off x="439249" y="3070487"/>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3" name="Freeform 13">
            <a:extLst>
              <a:ext uri="{FF2B5EF4-FFF2-40B4-BE49-F238E27FC236}">
                <a16:creationId xmlns:a16="http://schemas.microsoft.com/office/drawing/2014/main" id="{3D4B771E-8A14-4878-A81E-B82FAFCA510A}"/>
              </a:ext>
            </a:extLst>
          </p:cNvPr>
          <p:cNvSpPr>
            <a:spLocks/>
          </p:cNvSpPr>
          <p:nvPr>
            <p:custDataLst>
              <p:tags r:id="rId11"/>
            </p:custDataLst>
          </p:nvPr>
        </p:nvSpPr>
        <p:spPr bwMode="auto">
          <a:xfrm>
            <a:off x="475317" y="4105858"/>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4" name="Freeform 4">
            <a:extLst>
              <a:ext uri="{FF2B5EF4-FFF2-40B4-BE49-F238E27FC236}">
                <a16:creationId xmlns:a16="http://schemas.microsoft.com/office/drawing/2014/main" id="{0D942D3B-03DF-434F-85A4-DE7B0CF7F5B8}"/>
              </a:ext>
            </a:extLst>
          </p:cNvPr>
          <p:cNvSpPr>
            <a:spLocks/>
          </p:cNvSpPr>
          <p:nvPr>
            <p:custDataLst>
              <p:tags r:id="rId12"/>
            </p:custDataLst>
          </p:nvPr>
        </p:nvSpPr>
        <p:spPr bwMode="auto">
          <a:xfrm>
            <a:off x="400240" y="4376327"/>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5" name="Freeform 13">
            <a:extLst>
              <a:ext uri="{FF2B5EF4-FFF2-40B4-BE49-F238E27FC236}">
                <a16:creationId xmlns:a16="http://schemas.microsoft.com/office/drawing/2014/main" id="{660C6695-7CAC-4BB9-9797-FB6CBDE2B99D}"/>
              </a:ext>
            </a:extLst>
          </p:cNvPr>
          <p:cNvSpPr>
            <a:spLocks/>
          </p:cNvSpPr>
          <p:nvPr>
            <p:custDataLst>
              <p:tags r:id="rId13"/>
            </p:custDataLst>
          </p:nvPr>
        </p:nvSpPr>
        <p:spPr bwMode="auto">
          <a:xfrm>
            <a:off x="439249" y="4724400"/>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grpSp>
        <p:nvGrpSpPr>
          <p:cNvPr id="16" name="Group 20">
            <a:extLst>
              <a:ext uri="{FF2B5EF4-FFF2-40B4-BE49-F238E27FC236}">
                <a16:creationId xmlns:a16="http://schemas.microsoft.com/office/drawing/2014/main" id="{ECAF0C15-8009-4DB0-8235-0F83A32A865F}"/>
              </a:ext>
            </a:extLst>
          </p:cNvPr>
          <p:cNvGrpSpPr>
            <a:grpSpLocks/>
          </p:cNvGrpSpPr>
          <p:nvPr>
            <p:custDataLst>
              <p:tags r:id="rId14"/>
            </p:custDataLst>
          </p:nvPr>
        </p:nvGrpSpPr>
        <p:grpSpPr bwMode="auto">
          <a:xfrm>
            <a:off x="413029" y="5103802"/>
            <a:ext cx="306930" cy="230198"/>
            <a:chOff x="4896" y="2256"/>
            <a:chExt cx="432" cy="816"/>
          </a:xfrm>
        </p:grpSpPr>
        <p:sp>
          <p:nvSpPr>
            <p:cNvPr id="17" name="Freeform 21">
              <a:extLst>
                <a:ext uri="{FF2B5EF4-FFF2-40B4-BE49-F238E27FC236}">
                  <a16:creationId xmlns:a16="http://schemas.microsoft.com/office/drawing/2014/main" id="{4EC2AD0D-F85F-45A0-BA32-89F88CF13AA1}"/>
                </a:ext>
              </a:extLst>
            </p:cNvPr>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8" name="Freeform 22">
              <a:extLst>
                <a:ext uri="{FF2B5EF4-FFF2-40B4-BE49-F238E27FC236}">
                  <a16:creationId xmlns:a16="http://schemas.microsoft.com/office/drawing/2014/main" id="{C03F2CF1-CB1C-4EC5-BDF5-E055A50DDD40}"/>
                </a:ext>
              </a:extLst>
            </p:cNvPr>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grpSp>
      <p:sp>
        <p:nvSpPr>
          <p:cNvPr id="19" name="Freeform 13">
            <a:extLst>
              <a:ext uri="{FF2B5EF4-FFF2-40B4-BE49-F238E27FC236}">
                <a16:creationId xmlns:a16="http://schemas.microsoft.com/office/drawing/2014/main" id="{59DF9F53-6A86-482C-8B6E-D017B9F6C3BE}"/>
              </a:ext>
            </a:extLst>
          </p:cNvPr>
          <p:cNvSpPr>
            <a:spLocks/>
          </p:cNvSpPr>
          <p:nvPr>
            <p:custDataLst>
              <p:tags r:id="rId15"/>
            </p:custDataLst>
          </p:nvPr>
        </p:nvSpPr>
        <p:spPr bwMode="auto">
          <a:xfrm>
            <a:off x="444606" y="5376236"/>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20" name="Freeform 13">
            <a:extLst>
              <a:ext uri="{FF2B5EF4-FFF2-40B4-BE49-F238E27FC236}">
                <a16:creationId xmlns:a16="http://schemas.microsoft.com/office/drawing/2014/main" id="{E6EE6BF9-219C-4091-89BA-9619BD4A3316}"/>
              </a:ext>
            </a:extLst>
          </p:cNvPr>
          <p:cNvSpPr>
            <a:spLocks/>
          </p:cNvSpPr>
          <p:nvPr>
            <p:custDataLst>
              <p:tags r:id="rId16"/>
            </p:custDataLst>
          </p:nvPr>
        </p:nvSpPr>
        <p:spPr bwMode="auto">
          <a:xfrm>
            <a:off x="459330" y="5719935"/>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21" name="Freeform 4">
            <a:extLst>
              <a:ext uri="{FF2B5EF4-FFF2-40B4-BE49-F238E27FC236}">
                <a16:creationId xmlns:a16="http://schemas.microsoft.com/office/drawing/2014/main" id="{2A9FE4F9-D922-4674-BA34-ADC8823FA223}"/>
              </a:ext>
            </a:extLst>
          </p:cNvPr>
          <p:cNvSpPr>
            <a:spLocks/>
          </p:cNvSpPr>
          <p:nvPr>
            <p:custDataLst>
              <p:tags r:id="rId17"/>
            </p:custDataLst>
          </p:nvPr>
        </p:nvSpPr>
        <p:spPr bwMode="auto">
          <a:xfrm>
            <a:off x="402445" y="6044584"/>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pic>
        <p:nvPicPr>
          <p:cNvPr id="23" name="Picture 1">
            <a:extLst>
              <a:ext uri="{FF2B5EF4-FFF2-40B4-BE49-F238E27FC236}">
                <a16:creationId xmlns:a16="http://schemas.microsoft.com/office/drawing/2014/main" id="{55654A55-3D44-4CB7-9AB9-0EA8FCA4E9F0}"/>
              </a:ext>
            </a:extLst>
          </p:cNvPr>
          <p:cNvPicPr>
            <a:picLocks noChangeAspect="1" noChangeArrowheads="1"/>
          </p:cNvPicPr>
          <p:nvPr>
            <p:custDataLst>
              <p:tags r:id="rId18"/>
            </p:custDataLst>
          </p:nvPr>
        </p:nvPicPr>
        <p:blipFill>
          <a:blip r:embed="rId24" cstate="print">
            <a:extLst>
              <a:ext uri="{28A0092B-C50C-407E-A947-70E740481C1C}">
                <a14:useLocalDpi xmlns:a14="http://schemas.microsoft.com/office/drawing/2010/main"/>
              </a:ext>
            </a:extLst>
          </a:blip>
          <a:srcRect/>
          <a:stretch>
            <a:fillRect/>
          </a:stretch>
        </p:blipFill>
        <p:spPr bwMode="auto">
          <a:xfrm>
            <a:off x="7086600" y="2470956"/>
            <a:ext cx="3831167" cy="2758440"/>
          </a:xfrm>
          <a:prstGeom prst="rect">
            <a:avLst/>
          </a:prstGeom>
          <a:noFill/>
          <a:ln w="9525">
            <a:noFill/>
            <a:miter lim="800000"/>
            <a:headEnd/>
            <a:tailEnd/>
          </a:ln>
          <a:effectLst/>
        </p:spPr>
      </p:pic>
      <p:sp>
        <p:nvSpPr>
          <p:cNvPr id="24" name="Freeform 4">
            <a:extLst>
              <a:ext uri="{FF2B5EF4-FFF2-40B4-BE49-F238E27FC236}">
                <a16:creationId xmlns:a16="http://schemas.microsoft.com/office/drawing/2014/main" id="{CCEA98CF-9DE0-8B19-F33D-7B458482E47C}"/>
              </a:ext>
            </a:extLst>
          </p:cNvPr>
          <p:cNvSpPr>
            <a:spLocks/>
          </p:cNvSpPr>
          <p:nvPr>
            <p:custDataLst>
              <p:tags r:id="rId19"/>
            </p:custDataLst>
          </p:nvPr>
        </p:nvSpPr>
        <p:spPr bwMode="auto">
          <a:xfrm>
            <a:off x="439247" y="3763755"/>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pic>
        <p:nvPicPr>
          <p:cNvPr id="25" name="Picture 24">
            <a:extLst>
              <a:ext uri="{FF2B5EF4-FFF2-40B4-BE49-F238E27FC236}">
                <a16:creationId xmlns:a16="http://schemas.microsoft.com/office/drawing/2014/main" id="{6A7CE36C-2B7E-9B99-E0C1-9C58CE440A04}"/>
              </a:ext>
            </a:extLst>
          </p:cNvPr>
          <p:cNvPicPr>
            <a:picLocks noChangeAspect="1"/>
          </p:cNvPicPr>
          <p:nvPr>
            <p:custDataLst>
              <p:tags r:id="rId20"/>
            </p:custDataLst>
          </p:nvPr>
        </p:nvPicPr>
        <p:blipFill>
          <a:blip r:embed="rId25"/>
          <a:stretch>
            <a:fillRect/>
          </a:stretch>
        </p:blipFill>
        <p:spPr>
          <a:xfrm>
            <a:off x="6508283" y="1551199"/>
            <a:ext cx="5506299" cy="3909798"/>
          </a:xfrm>
          <a:prstGeom prst="rect">
            <a:avLst/>
          </a:prstGeom>
        </p:spPr>
      </p:pic>
      <p:sp>
        <p:nvSpPr>
          <p:cNvPr id="27" name="Freeform 4">
            <a:extLst>
              <a:ext uri="{FF2B5EF4-FFF2-40B4-BE49-F238E27FC236}">
                <a16:creationId xmlns:a16="http://schemas.microsoft.com/office/drawing/2014/main" id="{5AB55C98-67A5-048B-A9BE-0E26D552F09E}"/>
              </a:ext>
            </a:extLst>
          </p:cNvPr>
          <p:cNvSpPr>
            <a:spLocks/>
          </p:cNvSpPr>
          <p:nvPr>
            <p:custDataLst>
              <p:tags r:id="rId21"/>
            </p:custDataLst>
          </p:nvPr>
        </p:nvSpPr>
        <p:spPr bwMode="auto">
          <a:xfrm>
            <a:off x="411866" y="6404927"/>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Tree>
    <p:custDataLst>
      <p:tags r:id="rId1"/>
    </p:custDataLst>
    <p:extLst>
      <p:ext uri="{BB962C8B-B14F-4D97-AF65-F5344CB8AC3E}">
        <p14:creationId xmlns:p14="http://schemas.microsoft.com/office/powerpoint/2010/main" val="9375494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538C-A8B5-44BE-8A41-9E91CFD81FA6}"/>
              </a:ext>
            </a:extLst>
          </p:cNvPr>
          <p:cNvSpPr>
            <a:spLocks noGrp="1"/>
          </p:cNvSpPr>
          <p:nvPr>
            <p:ph type="title"/>
            <p:custDataLst>
              <p:tags r:id="rId2"/>
            </p:custDataLst>
          </p:nvPr>
        </p:nvSpPr>
        <p:spPr/>
        <p:txBody>
          <a:bodyPr/>
          <a:lstStyle/>
          <a:p>
            <a:r>
              <a:rPr lang="en-US" dirty="0"/>
              <a:t>What Can AI Do?</a:t>
            </a:r>
          </a:p>
        </p:txBody>
      </p:sp>
      <p:sp>
        <p:nvSpPr>
          <p:cNvPr id="3" name="Content Placeholder 2">
            <a:extLst>
              <a:ext uri="{FF2B5EF4-FFF2-40B4-BE49-F238E27FC236}">
                <a16:creationId xmlns:a16="http://schemas.microsoft.com/office/drawing/2014/main" id="{57C7FBFB-53BE-4CBB-A3FA-420004D47FB1}"/>
              </a:ext>
            </a:extLst>
          </p:cNvPr>
          <p:cNvSpPr>
            <a:spLocks noGrp="1"/>
          </p:cNvSpPr>
          <p:nvPr>
            <p:ph idx="1"/>
            <p:custDataLst>
              <p:tags r:id="rId3"/>
            </p:custDataLst>
          </p:nvPr>
        </p:nvSpPr>
        <p:spPr/>
        <p:txBody>
          <a:bodyPr/>
          <a:lstStyle/>
          <a:p>
            <a:pPr marL="0" indent="0">
              <a:buNone/>
            </a:pPr>
            <a:r>
              <a:rPr lang="en-US" sz="1800" dirty="0"/>
              <a:t>Quiz: Which of the following can be done at present?</a:t>
            </a:r>
          </a:p>
          <a:p>
            <a:r>
              <a:rPr lang="en-US" sz="1800" dirty="0"/>
              <a:t>Play a decent game of Jeopardy?</a:t>
            </a:r>
          </a:p>
          <a:p>
            <a:r>
              <a:rPr lang="en-US" sz="1800" dirty="0"/>
              <a:t>Win against any human at chess?</a:t>
            </a:r>
          </a:p>
          <a:p>
            <a:r>
              <a:rPr lang="en-US" sz="1800" dirty="0"/>
              <a:t>Win against the best humans at Go?</a:t>
            </a:r>
          </a:p>
          <a:p>
            <a:r>
              <a:rPr lang="en-US" sz="1800" dirty="0"/>
              <a:t>Play a decent game of tennis?</a:t>
            </a:r>
          </a:p>
          <a:p>
            <a:r>
              <a:rPr lang="en-US" sz="1800" dirty="0"/>
              <a:t>Grab a particular cup and put it on a shelf?</a:t>
            </a:r>
          </a:p>
          <a:p>
            <a:r>
              <a:rPr lang="en-US" sz="1800" dirty="0"/>
              <a:t>Unload any dishwasher in any home?</a:t>
            </a:r>
          </a:p>
          <a:p>
            <a:r>
              <a:rPr lang="en-US" sz="1800" dirty="0"/>
              <a:t>Drive safely along the highway?</a:t>
            </a:r>
          </a:p>
          <a:p>
            <a:r>
              <a:rPr lang="en-US" sz="1800" dirty="0"/>
              <a:t>Drive safely along the streets of Pennsylvania?</a:t>
            </a:r>
          </a:p>
          <a:p>
            <a:r>
              <a:rPr lang="en-US" sz="1800" dirty="0"/>
              <a:t>Buy a week's worth of groceries on the web?</a:t>
            </a:r>
          </a:p>
          <a:p>
            <a:r>
              <a:rPr lang="en-US" sz="1800" dirty="0"/>
              <a:t>Buy a week's worth of groceries at H-mart?</a:t>
            </a:r>
          </a:p>
          <a:p>
            <a:r>
              <a:rPr lang="en-US" sz="1800" dirty="0"/>
              <a:t>Discover and prove a new mathematical theorem?</a:t>
            </a:r>
          </a:p>
          <a:p>
            <a:r>
              <a:rPr lang="en-US" sz="1800" dirty="0"/>
              <a:t>Perform a surgical operation?</a:t>
            </a:r>
          </a:p>
          <a:p>
            <a:r>
              <a:rPr lang="en-US" sz="1800" dirty="0"/>
              <a:t>Unload a know dishwasher in collaboration with a person?</a:t>
            </a:r>
          </a:p>
          <a:p>
            <a:r>
              <a:rPr lang="en-US" sz="1800" dirty="0"/>
              <a:t>Translate spoken Chinese into spoken English in real time?</a:t>
            </a:r>
          </a:p>
          <a:p>
            <a:r>
              <a:rPr lang="en-US" sz="1800" dirty="0"/>
              <a:t>Write an intentionally funny story?</a:t>
            </a:r>
          </a:p>
          <a:p>
            <a:endParaRPr lang="en-US" sz="1800" dirty="0"/>
          </a:p>
        </p:txBody>
      </p:sp>
      <p:sp>
        <p:nvSpPr>
          <p:cNvPr id="4" name="Freeform 4">
            <a:extLst>
              <a:ext uri="{FF2B5EF4-FFF2-40B4-BE49-F238E27FC236}">
                <a16:creationId xmlns:a16="http://schemas.microsoft.com/office/drawing/2014/main" id="{4FCF4DC8-49C0-4178-A48E-1D57ED0CF027}"/>
              </a:ext>
            </a:extLst>
          </p:cNvPr>
          <p:cNvSpPr>
            <a:spLocks/>
          </p:cNvSpPr>
          <p:nvPr>
            <p:custDataLst>
              <p:tags r:id="rId4"/>
            </p:custDataLst>
          </p:nvPr>
        </p:nvSpPr>
        <p:spPr bwMode="auto">
          <a:xfrm>
            <a:off x="472313" y="175916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5" name="Freeform 13">
            <a:extLst>
              <a:ext uri="{FF2B5EF4-FFF2-40B4-BE49-F238E27FC236}">
                <a16:creationId xmlns:a16="http://schemas.microsoft.com/office/drawing/2014/main" id="{56E1872A-D906-4BB7-BD95-940CF1910BA9}"/>
              </a:ext>
            </a:extLst>
          </p:cNvPr>
          <p:cNvSpPr>
            <a:spLocks/>
          </p:cNvSpPr>
          <p:nvPr>
            <p:custDataLst>
              <p:tags r:id="rId5"/>
            </p:custDataLst>
          </p:nvPr>
        </p:nvSpPr>
        <p:spPr bwMode="auto">
          <a:xfrm>
            <a:off x="459330" y="3418460"/>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8" name="Freeform 22">
            <a:extLst>
              <a:ext uri="{FF2B5EF4-FFF2-40B4-BE49-F238E27FC236}">
                <a16:creationId xmlns:a16="http://schemas.microsoft.com/office/drawing/2014/main" id="{59D745A4-39EF-4DE2-8568-A3E4FC002B57}"/>
              </a:ext>
            </a:extLst>
          </p:cNvPr>
          <p:cNvSpPr>
            <a:spLocks/>
          </p:cNvSpPr>
          <p:nvPr>
            <p:custDataLst>
              <p:tags r:id="rId6"/>
            </p:custDataLst>
          </p:nvPr>
        </p:nvSpPr>
        <p:spPr bwMode="auto">
          <a:xfrm>
            <a:off x="515339" y="3965275"/>
            <a:ext cx="68207" cy="27082"/>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9" name="Freeform 4">
            <a:extLst>
              <a:ext uri="{FF2B5EF4-FFF2-40B4-BE49-F238E27FC236}">
                <a16:creationId xmlns:a16="http://schemas.microsoft.com/office/drawing/2014/main" id="{92D71F4D-46AF-44CE-9110-C70F35B5322A}"/>
              </a:ext>
            </a:extLst>
          </p:cNvPr>
          <p:cNvSpPr>
            <a:spLocks/>
          </p:cNvSpPr>
          <p:nvPr>
            <p:custDataLst>
              <p:tags r:id="rId7"/>
            </p:custDataLst>
          </p:nvPr>
        </p:nvSpPr>
        <p:spPr bwMode="auto">
          <a:xfrm>
            <a:off x="475316" y="2106571"/>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0" name="Freeform 4">
            <a:extLst>
              <a:ext uri="{FF2B5EF4-FFF2-40B4-BE49-F238E27FC236}">
                <a16:creationId xmlns:a16="http://schemas.microsoft.com/office/drawing/2014/main" id="{6BCC2328-C3B6-4038-8B6C-15E72B8F0298}"/>
              </a:ext>
            </a:extLst>
          </p:cNvPr>
          <p:cNvSpPr>
            <a:spLocks/>
          </p:cNvSpPr>
          <p:nvPr>
            <p:custDataLst>
              <p:tags r:id="rId8"/>
            </p:custDataLst>
          </p:nvPr>
        </p:nvSpPr>
        <p:spPr bwMode="auto">
          <a:xfrm>
            <a:off x="475317" y="239600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1" name="Freeform 4">
            <a:extLst>
              <a:ext uri="{FF2B5EF4-FFF2-40B4-BE49-F238E27FC236}">
                <a16:creationId xmlns:a16="http://schemas.microsoft.com/office/drawing/2014/main" id="{4F9E22F3-0F2D-4809-BE49-1B912BC58159}"/>
              </a:ext>
            </a:extLst>
          </p:cNvPr>
          <p:cNvSpPr>
            <a:spLocks/>
          </p:cNvSpPr>
          <p:nvPr>
            <p:custDataLst>
              <p:tags r:id="rId9"/>
            </p:custDataLst>
          </p:nvPr>
        </p:nvSpPr>
        <p:spPr bwMode="auto">
          <a:xfrm>
            <a:off x="439248" y="2745838"/>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2" name="Freeform 4">
            <a:extLst>
              <a:ext uri="{FF2B5EF4-FFF2-40B4-BE49-F238E27FC236}">
                <a16:creationId xmlns:a16="http://schemas.microsoft.com/office/drawing/2014/main" id="{60632D90-A814-4FC0-A3B0-72B8CD1C1B9D}"/>
              </a:ext>
            </a:extLst>
          </p:cNvPr>
          <p:cNvSpPr>
            <a:spLocks/>
          </p:cNvSpPr>
          <p:nvPr>
            <p:custDataLst>
              <p:tags r:id="rId10"/>
            </p:custDataLst>
          </p:nvPr>
        </p:nvSpPr>
        <p:spPr bwMode="auto">
          <a:xfrm>
            <a:off x="439249" y="3070487"/>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3" name="Freeform 13">
            <a:extLst>
              <a:ext uri="{FF2B5EF4-FFF2-40B4-BE49-F238E27FC236}">
                <a16:creationId xmlns:a16="http://schemas.microsoft.com/office/drawing/2014/main" id="{3D4B771E-8A14-4878-A81E-B82FAFCA510A}"/>
              </a:ext>
            </a:extLst>
          </p:cNvPr>
          <p:cNvSpPr>
            <a:spLocks/>
          </p:cNvSpPr>
          <p:nvPr>
            <p:custDataLst>
              <p:tags r:id="rId11"/>
            </p:custDataLst>
          </p:nvPr>
        </p:nvSpPr>
        <p:spPr bwMode="auto">
          <a:xfrm>
            <a:off x="475317" y="4105858"/>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4" name="Freeform 4">
            <a:extLst>
              <a:ext uri="{FF2B5EF4-FFF2-40B4-BE49-F238E27FC236}">
                <a16:creationId xmlns:a16="http://schemas.microsoft.com/office/drawing/2014/main" id="{0D942D3B-03DF-434F-85A4-DE7B0CF7F5B8}"/>
              </a:ext>
            </a:extLst>
          </p:cNvPr>
          <p:cNvSpPr>
            <a:spLocks/>
          </p:cNvSpPr>
          <p:nvPr>
            <p:custDataLst>
              <p:tags r:id="rId12"/>
            </p:custDataLst>
          </p:nvPr>
        </p:nvSpPr>
        <p:spPr bwMode="auto">
          <a:xfrm>
            <a:off x="400240" y="4376327"/>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5" name="Freeform 13">
            <a:extLst>
              <a:ext uri="{FF2B5EF4-FFF2-40B4-BE49-F238E27FC236}">
                <a16:creationId xmlns:a16="http://schemas.microsoft.com/office/drawing/2014/main" id="{660C6695-7CAC-4BB9-9797-FB6CBDE2B99D}"/>
              </a:ext>
            </a:extLst>
          </p:cNvPr>
          <p:cNvSpPr>
            <a:spLocks/>
          </p:cNvSpPr>
          <p:nvPr>
            <p:custDataLst>
              <p:tags r:id="rId13"/>
            </p:custDataLst>
          </p:nvPr>
        </p:nvSpPr>
        <p:spPr bwMode="auto">
          <a:xfrm>
            <a:off x="439249" y="4724400"/>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grpSp>
        <p:nvGrpSpPr>
          <p:cNvPr id="16" name="Group 20">
            <a:extLst>
              <a:ext uri="{FF2B5EF4-FFF2-40B4-BE49-F238E27FC236}">
                <a16:creationId xmlns:a16="http://schemas.microsoft.com/office/drawing/2014/main" id="{ECAF0C15-8009-4DB0-8235-0F83A32A865F}"/>
              </a:ext>
            </a:extLst>
          </p:cNvPr>
          <p:cNvGrpSpPr>
            <a:grpSpLocks/>
          </p:cNvGrpSpPr>
          <p:nvPr>
            <p:custDataLst>
              <p:tags r:id="rId14"/>
            </p:custDataLst>
          </p:nvPr>
        </p:nvGrpSpPr>
        <p:grpSpPr bwMode="auto">
          <a:xfrm>
            <a:off x="413029" y="5103802"/>
            <a:ext cx="306930" cy="230198"/>
            <a:chOff x="4896" y="2256"/>
            <a:chExt cx="432" cy="816"/>
          </a:xfrm>
        </p:grpSpPr>
        <p:sp>
          <p:nvSpPr>
            <p:cNvPr id="17" name="Freeform 21">
              <a:extLst>
                <a:ext uri="{FF2B5EF4-FFF2-40B4-BE49-F238E27FC236}">
                  <a16:creationId xmlns:a16="http://schemas.microsoft.com/office/drawing/2014/main" id="{4EC2AD0D-F85F-45A0-BA32-89F88CF13AA1}"/>
                </a:ext>
              </a:extLst>
            </p:cNvPr>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8" name="Freeform 22">
              <a:extLst>
                <a:ext uri="{FF2B5EF4-FFF2-40B4-BE49-F238E27FC236}">
                  <a16:creationId xmlns:a16="http://schemas.microsoft.com/office/drawing/2014/main" id="{C03F2CF1-CB1C-4EC5-BDF5-E055A50DDD40}"/>
                </a:ext>
              </a:extLst>
            </p:cNvPr>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grpSp>
      <p:sp>
        <p:nvSpPr>
          <p:cNvPr id="19" name="Freeform 13">
            <a:extLst>
              <a:ext uri="{FF2B5EF4-FFF2-40B4-BE49-F238E27FC236}">
                <a16:creationId xmlns:a16="http://schemas.microsoft.com/office/drawing/2014/main" id="{59DF9F53-6A86-482C-8B6E-D017B9F6C3BE}"/>
              </a:ext>
            </a:extLst>
          </p:cNvPr>
          <p:cNvSpPr>
            <a:spLocks/>
          </p:cNvSpPr>
          <p:nvPr>
            <p:custDataLst>
              <p:tags r:id="rId15"/>
            </p:custDataLst>
          </p:nvPr>
        </p:nvSpPr>
        <p:spPr bwMode="auto">
          <a:xfrm>
            <a:off x="444606" y="5376236"/>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20" name="Freeform 13">
            <a:extLst>
              <a:ext uri="{FF2B5EF4-FFF2-40B4-BE49-F238E27FC236}">
                <a16:creationId xmlns:a16="http://schemas.microsoft.com/office/drawing/2014/main" id="{E6EE6BF9-219C-4091-89BA-9619BD4A3316}"/>
              </a:ext>
            </a:extLst>
          </p:cNvPr>
          <p:cNvSpPr>
            <a:spLocks/>
          </p:cNvSpPr>
          <p:nvPr>
            <p:custDataLst>
              <p:tags r:id="rId16"/>
            </p:custDataLst>
          </p:nvPr>
        </p:nvSpPr>
        <p:spPr bwMode="auto">
          <a:xfrm>
            <a:off x="459330" y="5719935"/>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21" name="Freeform 4">
            <a:extLst>
              <a:ext uri="{FF2B5EF4-FFF2-40B4-BE49-F238E27FC236}">
                <a16:creationId xmlns:a16="http://schemas.microsoft.com/office/drawing/2014/main" id="{2A9FE4F9-D922-4674-BA34-ADC8823FA223}"/>
              </a:ext>
            </a:extLst>
          </p:cNvPr>
          <p:cNvSpPr>
            <a:spLocks/>
          </p:cNvSpPr>
          <p:nvPr>
            <p:custDataLst>
              <p:tags r:id="rId17"/>
            </p:custDataLst>
          </p:nvPr>
        </p:nvSpPr>
        <p:spPr bwMode="auto">
          <a:xfrm>
            <a:off x="402445" y="6044584"/>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pic>
        <p:nvPicPr>
          <p:cNvPr id="23" name="Picture 1">
            <a:extLst>
              <a:ext uri="{FF2B5EF4-FFF2-40B4-BE49-F238E27FC236}">
                <a16:creationId xmlns:a16="http://schemas.microsoft.com/office/drawing/2014/main" id="{55654A55-3D44-4CB7-9AB9-0EA8FCA4E9F0}"/>
              </a:ext>
            </a:extLst>
          </p:cNvPr>
          <p:cNvPicPr>
            <a:picLocks noChangeAspect="1" noChangeArrowheads="1"/>
          </p:cNvPicPr>
          <p:nvPr>
            <p:custDataLst>
              <p:tags r:id="rId18"/>
            </p:custDataLst>
          </p:nvPr>
        </p:nvPicPr>
        <p:blipFill>
          <a:blip r:embed="rId25" cstate="print">
            <a:extLst>
              <a:ext uri="{28A0092B-C50C-407E-A947-70E740481C1C}">
                <a14:useLocalDpi xmlns:a14="http://schemas.microsoft.com/office/drawing/2010/main"/>
              </a:ext>
            </a:extLst>
          </a:blip>
          <a:srcRect/>
          <a:stretch>
            <a:fillRect/>
          </a:stretch>
        </p:blipFill>
        <p:spPr bwMode="auto">
          <a:xfrm>
            <a:off x="7086600" y="2470956"/>
            <a:ext cx="3831167" cy="2758440"/>
          </a:xfrm>
          <a:prstGeom prst="rect">
            <a:avLst/>
          </a:prstGeom>
          <a:noFill/>
          <a:ln w="9525">
            <a:noFill/>
            <a:miter lim="800000"/>
            <a:headEnd/>
            <a:tailEnd/>
          </a:ln>
          <a:effectLst/>
        </p:spPr>
      </p:pic>
      <p:sp>
        <p:nvSpPr>
          <p:cNvPr id="24" name="Freeform 4">
            <a:extLst>
              <a:ext uri="{FF2B5EF4-FFF2-40B4-BE49-F238E27FC236}">
                <a16:creationId xmlns:a16="http://schemas.microsoft.com/office/drawing/2014/main" id="{CCEA98CF-9DE0-8B19-F33D-7B458482E47C}"/>
              </a:ext>
            </a:extLst>
          </p:cNvPr>
          <p:cNvSpPr>
            <a:spLocks/>
          </p:cNvSpPr>
          <p:nvPr>
            <p:custDataLst>
              <p:tags r:id="rId19"/>
            </p:custDataLst>
          </p:nvPr>
        </p:nvSpPr>
        <p:spPr bwMode="auto">
          <a:xfrm>
            <a:off x="439247" y="3763755"/>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pic>
        <p:nvPicPr>
          <p:cNvPr id="25" name="Picture 24">
            <a:extLst>
              <a:ext uri="{FF2B5EF4-FFF2-40B4-BE49-F238E27FC236}">
                <a16:creationId xmlns:a16="http://schemas.microsoft.com/office/drawing/2014/main" id="{6A7CE36C-2B7E-9B99-E0C1-9C58CE440A04}"/>
              </a:ext>
            </a:extLst>
          </p:cNvPr>
          <p:cNvPicPr>
            <a:picLocks noChangeAspect="1"/>
          </p:cNvPicPr>
          <p:nvPr>
            <p:custDataLst>
              <p:tags r:id="rId20"/>
            </p:custDataLst>
          </p:nvPr>
        </p:nvPicPr>
        <p:blipFill>
          <a:blip r:embed="rId26"/>
          <a:stretch>
            <a:fillRect/>
          </a:stretch>
        </p:blipFill>
        <p:spPr>
          <a:xfrm>
            <a:off x="6508283" y="1551199"/>
            <a:ext cx="5506299" cy="3909798"/>
          </a:xfrm>
          <a:prstGeom prst="rect">
            <a:avLst/>
          </a:prstGeom>
        </p:spPr>
      </p:pic>
      <p:pic>
        <p:nvPicPr>
          <p:cNvPr id="26" name="Picture 25">
            <a:extLst>
              <a:ext uri="{FF2B5EF4-FFF2-40B4-BE49-F238E27FC236}">
                <a16:creationId xmlns:a16="http://schemas.microsoft.com/office/drawing/2014/main" id="{8BAFD48B-E829-D3DB-18DC-7B477E898638}"/>
              </a:ext>
            </a:extLst>
          </p:cNvPr>
          <p:cNvPicPr>
            <a:picLocks noChangeAspect="1"/>
          </p:cNvPicPr>
          <p:nvPr>
            <p:custDataLst>
              <p:tags r:id="rId21"/>
            </p:custDataLst>
          </p:nvPr>
        </p:nvPicPr>
        <p:blipFill>
          <a:blip r:embed="rId27"/>
          <a:stretch>
            <a:fillRect/>
          </a:stretch>
        </p:blipFill>
        <p:spPr>
          <a:xfrm>
            <a:off x="6519909" y="4336056"/>
            <a:ext cx="5486485" cy="2283247"/>
          </a:xfrm>
          <a:prstGeom prst="rect">
            <a:avLst/>
          </a:prstGeom>
        </p:spPr>
      </p:pic>
      <p:sp>
        <p:nvSpPr>
          <p:cNvPr id="27" name="Freeform 4">
            <a:extLst>
              <a:ext uri="{FF2B5EF4-FFF2-40B4-BE49-F238E27FC236}">
                <a16:creationId xmlns:a16="http://schemas.microsoft.com/office/drawing/2014/main" id="{5AB55C98-67A5-048B-A9BE-0E26D552F09E}"/>
              </a:ext>
            </a:extLst>
          </p:cNvPr>
          <p:cNvSpPr>
            <a:spLocks/>
          </p:cNvSpPr>
          <p:nvPr>
            <p:custDataLst>
              <p:tags r:id="rId22"/>
            </p:custDataLst>
          </p:nvPr>
        </p:nvSpPr>
        <p:spPr bwMode="auto">
          <a:xfrm>
            <a:off x="411866" y="6404927"/>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Tree>
    <p:custDataLst>
      <p:tags r:id="rId1"/>
    </p:custDataLst>
    <p:extLst>
      <p:ext uri="{BB962C8B-B14F-4D97-AF65-F5344CB8AC3E}">
        <p14:creationId xmlns:p14="http://schemas.microsoft.com/office/powerpoint/2010/main" val="5295820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Rectangle 2"/>
          <p:cNvSpPr>
            <a:spLocks noGrp="1" noChangeArrowheads="1"/>
          </p:cNvSpPr>
          <p:nvPr>
            <p:ph type="title"/>
            <p:custDataLst>
              <p:tags r:id="rId2"/>
            </p:custDataLst>
          </p:nvPr>
        </p:nvSpPr>
        <p:spPr/>
        <p:txBody>
          <a:bodyPr/>
          <a:lstStyle/>
          <a:p>
            <a:pPr eaLnBrk="1" hangingPunct="1"/>
            <a:r>
              <a:rPr lang="en-US" dirty="0">
                <a:solidFill>
                  <a:schemeClr val="tx1"/>
                </a:solidFill>
              </a:rPr>
              <a:t>Unintentionally Funny Stories</a:t>
            </a:r>
          </a:p>
        </p:txBody>
      </p:sp>
      <p:sp>
        <p:nvSpPr>
          <p:cNvPr id="571395" name="Rectangle 3"/>
          <p:cNvSpPr>
            <a:spLocks noGrp="1" noChangeArrowheads="1"/>
          </p:cNvSpPr>
          <p:nvPr>
            <p:ph type="body" idx="1"/>
            <p:custDataLst>
              <p:tags r:id="rId3"/>
            </p:custDataLst>
          </p:nvPr>
        </p:nvSpPr>
        <p:spPr>
          <a:xfrm>
            <a:off x="203200" y="1443037"/>
            <a:ext cx="11480800" cy="4729164"/>
          </a:xfrm>
        </p:spPr>
        <p:txBody>
          <a:bodyPr>
            <a:normAutofit lnSpcReduction="10000"/>
          </a:bodyPr>
          <a:lstStyle/>
          <a:p>
            <a:pPr eaLnBrk="1" hangingPunct="1">
              <a:lnSpc>
                <a:spcPct val="80000"/>
              </a:lnSpc>
              <a:buSzPts val="100"/>
            </a:pPr>
            <a:r>
              <a:rPr lang="en-US" sz="2667" dirty="0">
                <a:solidFill>
                  <a:schemeClr val="tx1">
                    <a:alpha val="0"/>
                  </a:schemeClr>
                </a:solidFill>
              </a:rPr>
              <a:t>One day Joe Bear was hungry.  He asked his friend</a:t>
            </a:r>
          </a:p>
          <a:p>
            <a:pPr>
              <a:lnSpc>
                <a:spcPct val="80000"/>
              </a:lnSpc>
              <a:spcBef>
                <a:spcPts val="0"/>
              </a:spcBef>
              <a:buSzPts val="100"/>
              <a:buNone/>
            </a:pPr>
            <a:r>
              <a:rPr lang="en-US" sz="2667" dirty="0">
                <a:solidFill>
                  <a:schemeClr val="tx1">
                    <a:alpha val="0"/>
                  </a:schemeClr>
                </a:solidFill>
              </a:rPr>
              <a:t>	Irving Bird where some honey was.  Irving told him</a:t>
            </a:r>
          </a:p>
          <a:p>
            <a:pPr>
              <a:lnSpc>
                <a:spcPct val="80000"/>
              </a:lnSpc>
              <a:spcBef>
                <a:spcPts val="0"/>
              </a:spcBef>
              <a:buSzPts val="100"/>
              <a:buNone/>
            </a:pPr>
            <a:r>
              <a:rPr lang="en-US" sz="2667" dirty="0">
                <a:solidFill>
                  <a:schemeClr val="tx1">
                    <a:alpha val="0"/>
                  </a:schemeClr>
                </a:solidFill>
              </a:rPr>
              <a:t>	there was a beehive in the oak tree.  Joe walked to</a:t>
            </a:r>
          </a:p>
          <a:p>
            <a:pPr>
              <a:lnSpc>
                <a:spcPct val="80000"/>
              </a:lnSpc>
              <a:spcBef>
                <a:spcPts val="0"/>
              </a:spcBef>
              <a:buSzPts val="100"/>
              <a:buNone/>
            </a:pPr>
            <a:r>
              <a:rPr lang="en-US" sz="2667" dirty="0">
                <a:solidFill>
                  <a:schemeClr val="tx1">
                    <a:alpha val="0"/>
                  </a:schemeClr>
                </a:solidFill>
              </a:rPr>
              <a:t>	the oak tree.  He ate the beehive.  The End.</a:t>
            </a:r>
          </a:p>
          <a:p>
            <a:pPr eaLnBrk="1" hangingPunct="1">
              <a:lnSpc>
                <a:spcPct val="80000"/>
              </a:lnSpc>
            </a:pPr>
            <a:endParaRPr lang="en-US" sz="1867" dirty="0"/>
          </a:p>
          <a:p>
            <a:pPr eaLnBrk="1" hangingPunct="1">
              <a:lnSpc>
                <a:spcPct val="80000"/>
              </a:lnSpc>
              <a:buSzPts val="100"/>
            </a:pPr>
            <a:r>
              <a:rPr lang="en-US" sz="2667" dirty="0">
                <a:solidFill>
                  <a:schemeClr val="tx1">
                    <a:alpha val="0"/>
                  </a:schemeClr>
                </a:solidFill>
              </a:rPr>
              <a:t>Henry Squirrel was thirsty.  He walked over to the</a:t>
            </a:r>
          </a:p>
          <a:p>
            <a:pPr>
              <a:lnSpc>
                <a:spcPct val="80000"/>
              </a:lnSpc>
              <a:spcBef>
                <a:spcPts val="0"/>
              </a:spcBef>
              <a:buSzPts val="100"/>
              <a:buNone/>
            </a:pPr>
            <a:r>
              <a:rPr lang="en-US" sz="2667" dirty="0">
                <a:solidFill>
                  <a:schemeClr val="tx1">
                    <a:alpha val="0"/>
                  </a:schemeClr>
                </a:solidFill>
              </a:rPr>
              <a:t>	river bank where his good friend Bill Bird was sitting.</a:t>
            </a:r>
          </a:p>
          <a:p>
            <a:pPr>
              <a:lnSpc>
                <a:spcPct val="80000"/>
              </a:lnSpc>
              <a:spcBef>
                <a:spcPts val="0"/>
              </a:spcBef>
              <a:buSzPts val="100"/>
              <a:buNone/>
            </a:pPr>
            <a:r>
              <a:rPr lang="en-US" sz="2667" dirty="0">
                <a:solidFill>
                  <a:schemeClr val="tx1">
                    <a:alpha val="0"/>
                  </a:schemeClr>
                </a:solidFill>
              </a:rPr>
              <a:t>	Henry slipped and fell in the river.  Gravity drowned.</a:t>
            </a:r>
          </a:p>
          <a:p>
            <a:pPr>
              <a:lnSpc>
                <a:spcPct val="80000"/>
              </a:lnSpc>
              <a:spcBef>
                <a:spcPts val="0"/>
              </a:spcBef>
              <a:buSzPts val="100"/>
              <a:buNone/>
            </a:pPr>
            <a:r>
              <a:rPr lang="en-US" sz="2667" dirty="0">
                <a:solidFill>
                  <a:schemeClr val="tx1">
                    <a:alpha val="0"/>
                  </a:schemeClr>
                </a:solidFill>
              </a:rPr>
              <a:t>	The End.</a:t>
            </a:r>
          </a:p>
          <a:p>
            <a:pPr eaLnBrk="1" hangingPunct="1">
              <a:lnSpc>
                <a:spcPct val="80000"/>
              </a:lnSpc>
            </a:pPr>
            <a:endParaRPr lang="en-US" sz="1867" dirty="0"/>
          </a:p>
          <a:p>
            <a:pPr eaLnBrk="1" hangingPunct="1">
              <a:lnSpc>
                <a:spcPct val="80000"/>
              </a:lnSpc>
              <a:buSzPts val="100"/>
            </a:pPr>
            <a:r>
              <a:rPr lang="en-US" sz="2667" dirty="0">
                <a:solidFill>
                  <a:schemeClr val="tx1">
                    <a:alpha val="0"/>
                  </a:schemeClr>
                </a:solidFill>
              </a:rPr>
              <a:t>Once upon a time there was a dishonest fox and a vain crow.  One day the crow was sitting in his tree, holding a piece of cheese in his mouth.  He noticed that he was holding the piece of cheese.  He became hungry, and swallowed the cheese.  The fox walked over to the crow.  The End.</a:t>
            </a:r>
          </a:p>
        </p:txBody>
      </p:sp>
      <p:sp>
        <p:nvSpPr>
          <p:cNvPr id="16388" name="Text Box 4"/>
          <p:cNvSpPr txBox="1">
            <a:spLocks noChangeArrowheads="1"/>
          </p:cNvSpPr>
          <p:nvPr>
            <p:custDataLst>
              <p:tags r:id="rId4"/>
            </p:custDataLst>
          </p:nvPr>
        </p:nvSpPr>
        <p:spPr bwMode="auto">
          <a:xfrm>
            <a:off x="6096000" y="6375401"/>
            <a:ext cx="6070600" cy="420562"/>
          </a:xfrm>
          <a:prstGeom prst="rect">
            <a:avLst/>
          </a:prstGeom>
          <a:noFill/>
          <a:ln w="9525">
            <a:noFill/>
            <a:miter lim="800000"/>
            <a:headEnd/>
            <a:tailEnd/>
          </a:ln>
        </p:spPr>
        <p:txBody>
          <a:bodyPr wrap="square" lIns="91439" tIns="45719" rIns="91439" bIns="45719">
            <a:spAutoFit/>
          </a:bodyPr>
          <a:lstStyle/>
          <a:p>
            <a:pPr algn="r">
              <a:spcBef>
                <a:spcPct val="50000"/>
              </a:spcBef>
            </a:pPr>
            <a:r>
              <a:rPr lang="en-US" sz="2133" dirty="0">
                <a:latin typeface="Calibri"/>
                <a:cs typeface="Calibri"/>
              </a:rPr>
              <a:t>[Shank, Tale-Spin System, 1984]</a:t>
            </a:r>
          </a:p>
        </p:txBody>
      </p:sp>
      <p:sp>
        <p:nvSpPr>
          <p:cNvPr id="2" name="Footer Placeholder 1">
            <a:extLst>
              <a:ext uri="{FF2B5EF4-FFF2-40B4-BE49-F238E27FC236}">
                <a16:creationId xmlns:a16="http://schemas.microsoft.com/office/drawing/2014/main" id="{C703F73D-23BF-05AC-FE50-93D30137D3CB}"/>
              </a:ext>
            </a:extLst>
          </p:cNvPr>
          <p:cNvSpPr>
            <a:spLocks noGrp="1"/>
          </p:cNvSpPr>
          <p:nvPr>
            <p:ph type="ftr" sz="quarter" idx="11"/>
            <p:custDataLst>
              <p:tags r:id="rId5"/>
            </p:custDataLst>
          </p:nvPr>
        </p:nvSpPr>
        <p:spPr>
          <a:xfrm>
            <a:off x="4038600" y="6356350"/>
            <a:ext cx="4114800" cy="365125"/>
          </a:xfrm>
        </p:spPr>
        <p:txBody>
          <a:bodyPr/>
          <a:lstStyle/>
          <a:p>
            <a:r>
              <a:rPr lang="en-US"/>
              <a:t>Courtesy: Pieter Abbeel</a:t>
            </a:r>
            <a:endParaRPr lang="en-US" dirty="0"/>
          </a:p>
        </p:txBody>
      </p:sp>
    </p:spTree>
    <p:custDataLst>
      <p:tags r:id="rId1"/>
    </p:custDataLst>
    <p:extLst>
      <p:ext uri="{BB962C8B-B14F-4D97-AF65-F5344CB8AC3E}">
        <p14:creationId xmlns:p14="http://schemas.microsoft.com/office/powerpoint/2010/main" val="188108014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Rectangle 2"/>
          <p:cNvSpPr>
            <a:spLocks noGrp="1" noChangeArrowheads="1"/>
          </p:cNvSpPr>
          <p:nvPr>
            <p:ph type="title"/>
            <p:custDataLst>
              <p:tags r:id="rId2"/>
            </p:custDataLst>
          </p:nvPr>
        </p:nvSpPr>
        <p:spPr/>
        <p:txBody>
          <a:bodyPr/>
          <a:lstStyle/>
          <a:p>
            <a:pPr eaLnBrk="1" hangingPunct="1"/>
            <a:r>
              <a:rPr lang="en-US" dirty="0">
                <a:solidFill>
                  <a:schemeClr val="tx1"/>
                </a:solidFill>
              </a:rPr>
              <a:t>Unintentionally Funny Stories</a:t>
            </a:r>
          </a:p>
        </p:txBody>
      </p:sp>
      <p:sp>
        <p:nvSpPr>
          <p:cNvPr id="571395" name="Rectangle 3"/>
          <p:cNvSpPr>
            <a:spLocks noGrp="1" noChangeArrowheads="1"/>
          </p:cNvSpPr>
          <p:nvPr>
            <p:ph type="body" idx="1"/>
            <p:custDataLst>
              <p:tags r:id="rId3"/>
            </p:custDataLst>
          </p:nvPr>
        </p:nvSpPr>
        <p:spPr>
          <a:xfrm>
            <a:off x="203200" y="1443037"/>
            <a:ext cx="11480800" cy="4729164"/>
          </a:xfrm>
        </p:spPr>
        <p:txBody>
          <a:bodyPr>
            <a:normAutofit lnSpcReduction="10000"/>
          </a:bodyPr>
          <a:lstStyle/>
          <a:p>
            <a:pPr eaLnBrk="1" hangingPunct="1">
              <a:lnSpc>
                <a:spcPct val="80000"/>
              </a:lnSpc>
            </a:pPr>
            <a:r>
              <a:rPr lang="en-US" sz="2667" dirty="0"/>
              <a:t>One day Joe Bear was hungry.  He asked his friend</a:t>
            </a:r>
          </a:p>
          <a:p>
            <a:pPr>
              <a:lnSpc>
                <a:spcPct val="80000"/>
              </a:lnSpc>
              <a:spcBef>
                <a:spcPts val="0"/>
              </a:spcBef>
              <a:buNone/>
            </a:pPr>
            <a:r>
              <a:rPr lang="en-US" sz="2667" dirty="0"/>
              <a:t>	Irving Bird where some honey was.  Irving told him</a:t>
            </a:r>
          </a:p>
          <a:p>
            <a:pPr>
              <a:lnSpc>
                <a:spcPct val="80000"/>
              </a:lnSpc>
              <a:spcBef>
                <a:spcPts val="0"/>
              </a:spcBef>
              <a:buNone/>
            </a:pPr>
            <a:r>
              <a:rPr lang="en-US" sz="2667" dirty="0"/>
              <a:t>	there was a beehive in the oak tree.  Joe walked to</a:t>
            </a:r>
          </a:p>
          <a:p>
            <a:pPr>
              <a:lnSpc>
                <a:spcPct val="80000"/>
              </a:lnSpc>
              <a:spcBef>
                <a:spcPts val="0"/>
              </a:spcBef>
              <a:buNone/>
            </a:pPr>
            <a:r>
              <a:rPr lang="en-US" sz="2667" dirty="0"/>
              <a:t>	the oak tree.  He ate the beehive.  The End.</a:t>
            </a:r>
          </a:p>
          <a:p>
            <a:pPr eaLnBrk="1" hangingPunct="1">
              <a:lnSpc>
                <a:spcPct val="80000"/>
              </a:lnSpc>
            </a:pPr>
            <a:endParaRPr lang="en-US" sz="1867" dirty="0"/>
          </a:p>
          <a:p>
            <a:pPr eaLnBrk="1" hangingPunct="1">
              <a:lnSpc>
                <a:spcPct val="80000"/>
              </a:lnSpc>
              <a:buSzPts val="100"/>
            </a:pPr>
            <a:r>
              <a:rPr lang="en-US" sz="2667" dirty="0">
                <a:solidFill>
                  <a:schemeClr val="tx1">
                    <a:alpha val="0"/>
                  </a:schemeClr>
                </a:solidFill>
              </a:rPr>
              <a:t>Henry Squirrel was thirsty.  He walked over to the</a:t>
            </a:r>
          </a:p>
          <a:p>
            <a:pPr>
              <a:lnSpc>
                <a:spcPct val="80000"/>
              </a:lnSpc>
              <a:spcBef>
                <a:spcPts val="0"/>
              </a:spcBef>
              <a:buSzPts val="100"/>
              <a:buNone/>
            </a:pPr>
            <a:r>
              <a:rPr lang="en-US" sz="2667" dirty="0">
                <a:solidFill>
                  <a:schemeClr val="tx1">
                    <a:alpha val="0"/>
                  </a:schemeClr>
                </a:solidFill>
              </a:rPr>
              <a:t>	river bank where his good friend Bill Bird was sitting.</a:t>
            </a:r>
          </a:p>
          <a:p>
            <a:pPr>
              <a:lnSpc>
                <a:spcPct val="80000"/>
              </a:lnSpc>
              <a:spcBef>
                <a:spcPts val="0"/>
              </a:spcBef>
              <a:buSzPts val="100"/>
              <a:buNone/>
            </a:pPr>
            <a:r>
              <a:rPr lang="en-US" sz="2667" dirty="0">
                <a:solidFill>
                  <a:schemeClr val="tx1">
                    <a:alpha val="0"/>
                  </a:schemeClr>
                </a:solidFill>
              </a:rPr>
              <a:t>	Henry slipped and fell in the river.  Gravity drowned.</a:t>
            </a:r>
          </a:p>
          <a:p>
            <a:pPr>
              <a:lnSpc>
                <a:spcPct val="80000"/>
              </a:lnSpc>
              <a:spcBef>
                <a:spcPts val="0"/>
              </a:spcBef>
              <a:buSzPts val="100"/>
              <a:buNone/>
            </a:pPr>
            <a:r>
              <a:rPr lang="en-US" sz="2667" dirty="0">
                <a:solidFill>
                  <a:schemeClr val="tx1">
                    <a:alpha val="0"/>
                  </a:schemeClr>
                </a:solidFill>
              </a:rPr>
              <a:t>	The End.</a:t>
            </a:r>
          </a:p>
          <a:p>
            <a:pPr eaLnBrk="1" hangingPunct="1">
              <a:lnSpc>
                <a:spcPct val="80000"/>
              </a:lnSpc>
            </a:pPr>
            <a:endParaRPr lang="en-US" sz="1867" dirty="0"/>
          </a:p>
          <a:p>
            <a:pPr eaLnBrk="1" hangingPunct="1">
              <a:lnSpc>
                <a:spcPct val="80000"/>
              </a:lnSpc>
              <a:buSzPts val="100"/>
            </a:pPr>
            <a:r>
              <a:rPr lang="en-US" sz="2667" dirty="0">
                <a:solidFill>
                  <a:schemeClr val="tx1">
                    <a:alpha val="0"/>
                  </a:schemeClr>
                </a:solidFill>
              </a:rPr>
              <a:t>Once upon a time there was a dishonest fox and a vain crow.  One day the crow was sitting in his tree, holding a piece of cheese in his mouth.  He noticed that he was holding the piece of cheese.  He became hungry, and swallowed the cheese.  The fox walked over to the crow.  The End.</a:t>
            </a:r>
          </a:p>
        </p:txBody>
      </p:sp>
      <p:sp>
        <p:nvSpPr>
          <p:cNvPr id="16388" name="Text Box 4"/>
          <p:cNvSpPr txBox="1">
            <a:spLocks noChangeArrowheads="1"/>
          </p:cNvSpPr>
          <p:nvPr>
            <p:custDataLst>
              <p:tags r:id="rId4"/>
            </p:custDataLst>
          </p:nvPr>
        </p:nvSpPr>
        <p:spPr bwMode="auto">
          <a:xfrm>
            <a:off x="6096000" y="6375401"/>
            <a:ext cx="6070600" cy="420562"/>
          </a:xfrm>
          <a:prstGeom prst="rect">
            <a:avLst/>
          </a:prstGeom>
          <a:noFill/>
          <a:ln w="9525">
            <a:noFill/>
            <a:miter lim="800000"/>
            <a:headEnd/>
            <a:tailEnd/>
          </a:ln>
        </p:spPr>
        <p:txBody>
          <a:bodyPr wrap="square" lIns="91439" tIns="45719" rIns="91439" bIns="45719">
            <a:spAutoFit/>
          </a:bodyPr>
          <a:lstStyle/>
          <a:p>
            <a:pPr algn="r">
              <a:spcBef>
                <a:spcPct val="50000"/>
              </a:spcBef>
            </a:pPr>
            <a:r>
              <a:rPr lang="en-US" sz="2133" dirty="0">
                <a:latin typeface="Calibri"/>
                <a:cs typeface="Calibri"/>
              </a:rPr>
              <a:t>[Shank, Tale-Spin System, 1984]</a:t>
            </a:r>
          </a:p>
        </p:txBody>
      </p:sp>
      <p:sp>
        <p:nvSpPr>
          <p:cNvPr id="2" name="Footer Placeholder 1">
            <a:extLst>
              <a:ext uri="{FF2B5EF4-FFF2-40B4-BE49-F238E27FC236}">
                <a16:creationId xmlns:a16="http://schemas.microsoft.com/office/drawing/2014/main" id="{C703F73D-23BF-05AC-FE50-93D30137D3CB}"/>
              </a:ext>
            </a:extLst>
          </p:cNvPr>
          <p:cNvSpPr>
            <a:spLocks noGrp="1"/>
          </p:cNvSpPr>
          <p:nvPr>
            <p:ph type="ftr" sz="quarter" idx="11"/>
            <p:custDataLst>
              <p:tags r:id="rId5"/>
            </p:custDataLst>
          </p:nvPr>
        </p:nvSpPr>
        <p:spPr>
          <a:xfrm>
            <a:off x="4038600" y="6356350"/>
            <a:ext cx="4114800" cy="365125"/>
          </a:xfrm>
        </p:spPr>
        <p:txBody>
          <a:bodyPr/>
          <a:lstStyle/>
          <a:p>
            <a:r>
              <a:rPr lang="en-US"/>
              <a:t>Courtesy: Pieter Abbeel</a:t>
            </a:r>
            <a:endParaRPr lang="en-US" dirty="0"/>
          </a:p>
        </p:txBody>
      </p:sp>
    </p:spTree>
    <p:custDataLst>
      <p:tags r:id="rId1"/>
    </p:custDataLst>
    <p:extLst>
      <p:ext uri="{BB962C8B-B14F-4D97-AF65-F5344CB8AC3E}">
        <p14:creationId xmlns:p14="http://schemas.microsoft.com/office/powerpoint/2010/main" val="32091207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Rectangle 2"/>
          <p:cNvSpPr>
            <a:spLocks noGrp="1" noChangeArrowheads="1"/>
          </p:cNvSpPr>
          <p:nvPr>
            <p:ph type="title"/>
            <p:custDataLst>
              <p:tags r:id="rId2"/>
            </p:custDataLst>
          </p:nvPr>
        </p:nvSpPr>
        <p:spPr/>
        <p:txBody>
          <a:bodyPr/>
          <a:lstStyle/>
          <a:p>
            <a:pPr eaLnBrk="1" hangingPunct="1"/>
            <a:r>
              <a:rPr lang="en-US" dirty="0">
                <a:solidFill>
                  <a:schemeClr val="tx1"/>
                </a:solidFill>
              </a:rPr>
              <a:t>Unintentionally Funny Stories</a:t>
            </a:r>
          </a:p>
        </p:txBody>
      </p:sp>
      <p:sp>
        <p:nvSpPr>
          <p:cNvPr id="571395" name="Rectangle 3"/>
          <p:cNvSpPr>
            <a:spLocks noGrp="1" noChangeArrowheads="1"/>
          </p:cNvSpPr>
          <p:nvPr>
            <p:ph type="body" idx="1"/>
            <p:custDataLst>
              <p:tags r:id="rId3"/>
            </p:custDataLst>
          </p:nvPr>
        </p:nvSpPr>
        <p:spPr>
          <a:xfrm>
            <a:off x="203200" y="1443037"/>
            <a:ext cx="11480800" cy="4729164"/>
          </a:xfrm>
        </p:spPr>
        <p:txBody>
          <a:bodyPr>
            <a:normAutofit lnSpcReduction="10000"/>
          </a:bodyPr>
          <a:lstStyle/>
          <a:p>
            <a:pPr eaLnBrk="1" hangingPunct="1">
              <a:lnSpc>
                <a:spcPct val="80000"/>
              </a:lnSpc>
            </a:pPr>
            <a:r>
              <a:rPr lang="en-US" sz="2667" dirty="0"/>
              <a:t>One day Joe Bear was hungry.  He asked his friend</a:t>
            </a:r>
          </a:p>
          <a:p>
            <a:pPr>
              <a:lnSpc>
                <a:spcPct val="80000"/>
              </a:lnSpc>
              <a:spcBef>
                <a:spcPts val="0"/>
              </a:spcBef>
              <a:buNone/>
            </a:pPr>
            <a:r>
              <a:rPr lang="en-US" sz="2667" dirty="0"/>
              <a:t>	Irving Bird where some honey was.  Irving told him</a:t>
            </a:r>
          </a:p>
          <a:p>
            <a:pPr>
              <a:lnSpc>
                <a:spcPct val="80000"/>
              </a:lnSpc>
              <a:spcBef>
                <a:spcPts val="0"/>
              </a:spcBef>
              <a:buNone/>
            </a:pPr>
            <a:r>
              <a:rPr lang="en-US" sz="2667" dirty="0"/>
              <a:t>	there was a beehive in the oak tree.  Joe walked to</a:t>
            </a:r>
          </a:p>
          <a:p>
            <a:pPr>
              <a:lnSpc>
                <a:spcPct val="80000"/>
              </a:lnSpc>
              <a:spcBef>
                <a:spcPts val="0"/>
              </a:spcBef>
              <a:buNone/>
            </a:pPr>
            <a:r>
              <a:rPr lang="en-US" sz="2667" dirty="0"/>
              <a:t>	the oak tree.  He ate the beehive.  The End.</a:t>
            </a:r>
          </a:p>
          <a:p>
            <a:pPr eaLnBrk="1" hangingPunct="1">
              <a:lnSpc>
                <a:spcPct val="80000"/>
              </a:lnSpc>
            </a:pPr>
            <a:endParaRPr lang="en-US" sz="1867" dirty="0"/>
          </a:p>
          <a:p>
            <a:pPr eaLnBrk="1" hangingPunct="1">
              <a:lnSpc>
                <a:spcPct val="80000"/>
              </a:lnSpc>
              <a:buSzPts val="100"/>
            </a:pPr>
            <a:r>
              <a:rPr lang="en-US" sz="2667" dirty="0">
                <a:solidFill>
                  <a:schemeClr val="tx1">
                    <a:alpha val="0"/>
                  </a:schemeClr>
                </a:solidFill>
              </a:rPr>
              <a:t>Henry Squirrel was thirsty.  He walked over to the</a:t>
            </a:r>
          </a:p>
          <a:p>
            <a:pPr>
              <a:lnSpc>
                <a:spcPct val="80000"/>
              </a:lnSpc>
              <a:spcBef>
                <a:spcPts val="0"/>
              </a:spcBef>
              <a:buSzPts val="100"/>
              <a:buNone/>
            </a:pPr>
            <a:r>
              <a:rPr lang="en-US" sz="2667" dirty="0">
                <a:solidFill>
                  <a:schemeClr val="tx1">
                    <a:alpha val="0"/>
                  </a:schemeClr>
                </a:solidFill>
              </a:rPr>
              <a:t>	river bank where his good friend Bill Bird was sitting.</a:t>
            </a:r>
          </a:p>
          <a:p>
            <a:pPr>
              <a:lnSpc>
                <a:spcPct val="80000"/>
              </a:lnSpc>
              <a:spcBef>
                <a:spcPts val="0"/>
              </a:spcBef>
              <a:buSzPts val="100"/>
              <a:buNone/>
            </a:pPr>
            <a:r>
              <a:rPr lang="en-US" sz="2667" dirty="0">
                <a:solidFill>
                  <a:schemeClr val="tx1">
                    <a:alpha val="0"/>
                  </a:schemeClr>
                </a:solidFill>
              </a:rPr>
              <a:t>	Henry slipped and fell in the river.  Gravity drowned.</a:t>
            </a:r>
          </a:p>
          <a:p>
            <a:pPr>
              <a:lnSpc>
                <a:spcPct val="80000"/>
              </a:lnSpc>
              <a:spcBef>
                <a:spcPts val="0"/>
              </a:spcBef>
              <a:buSzPts val="100"/>
              <a:buNone/>
            </a:pPr>
            <a:r>
              <a:rPr lang="en-US" sz="2667" dirty="0">
                <a:solidFill>
                  <a:schemeClr val="tx1">
                    <a:alpha val="0"/>
                  </a:schemeClr>
                </a:solidFill>
              </a:rPr>
              <a:t>	The End.</a:t>
            </a:r>
          </a:p>
          <a:p>
            <a:pPr eaLnBrk="1" hangingPunct="1">
              <a:lnSpc>
                <a:spcPct val="80000"/>
              </a:lnSpc>
            </a:pPr>
            <a:endParaRPr lang="en-US" sz="1867" dirty="0"/>
          </a:p>
          <a:p>
            <a:pPr eaLnBrk="1" hangingPunct="1">
              <a:lnSpc>
                <a:spcPct val="80000"/>
              </a:lnSpc>
              <a:buSzPts val="100"/>
            </a:pPr>
            <a:r>
              <a:rPr lang="en-US" sz="2667" dirty="0">
                <a:solidFill>
                  <a:schemeClr val="tx1">
                    <a:alpha val="0"/>
                  </a:schemeClr>
                </a:solidFill>
              </a:rPr>
              <a:t>Once upon a time there was a dishonest fox and a vain crow.  One day the crow was sitting in his tree, holding a piece of cheese in his mouth.  He noticed that he was holding the piece of cheese.  He became hungry, and swallowed the cheese.  The fox walked over to the crow.  The End.</a:t>
            </a:r>
          </a:p>
        </p:txBody>
      </p:sp>
      <p:sp>
        <p:nvSpPr>
          <p:cNvPr id="16388" name="Text Box 4"/>
          <p:cNvSpPr txBox="1">
            <a:spLocks noChangeArrowheads="1"/>
          </p:cNvSpPr>
          <p:nvPr>
            <p:custDataLst>
              <p:tags r:id="rId4"/>
            </p:custDataLst>
          </p:nvPr>
        </p:nvSpPr>
        <p:spPr bwMode="auto">
          <a:xfrm>
            <a:off x="6096000" y="6375401"/>
            <a:ext cx="6070600" cy="420562"/>
          </a:xfrm>
          <a:prstGeom prst="rect">
            <a:avLst/>
          </a:prstGeom>
          <a:noFill/>
          <a:ln w="9525">
            <a:noFill/>
            <a:miter lim="800000"/>
            <a:headEnd/>
            <a:tailEnd/>
          </a:ln>
        </p:spPr>
        <p:txBody>
          <a:bodyPr wrap="square" lIns="91439" tIns="45719" rIns="91439" bIns="45719">
            <a:spAutoFit/>
          </a:bodyPr>
          <a:lstStyle/>
          <a:p>
            <a:pPr algn="r">
              <a:spcBef>
                <a:spcPct val="50000"/>
              </a:spcBef>
            </a:pPr>
            <a:r>
              <a:rPr lang="en-US" sz="2133" dirty="0">
                <a:latin typeface="Calibri"/>
                <a:cs typeface="Calibri"/>
              </a:rPr>
              <a:t>[Shank, Tale-Spin System, 1984]</a:t>
            </a:r>
          </a:p>
        </p:txBody>
      </p:sp>
      <p:pic>
        <p:nvPicPr>
          <p:cNvPr id="28673" name="Picture 1"/>
          <p:cNvPicPr>
            <a:picLocks noChangeAspect="1" noChangeArrowheads="1"/>
          </p:cNvPicPr>
          <p:nvPr>
            <p:custDataLst>
              <p:tags r:id="rId5"/>
            </p:custDataLst>
          </p:nvPr>
        </p:nvPicPr>
        <p:blipFill>
          <a:blip r:embed="rId9" cstate="print">
            <a:extLst>
              <a:ext uri="{28A0092B-C50C-407E-A947-70E740481C1C}">
                <a14:useLocalDpi xmlns:a14="http://schemas.microsoft.com/office/drawing/2010/main" val="0"/>
              </a:ext>
            </a:extLst>
          </a:blip>
          <a:stretch>
            <a:fillRect/>
          </a:stretch>
        </p:blipFill>
        <p:spPr bwMode="auto">
          <a:xfrm>
            <a:off x="7904703" y="1418150"/>
            <a:ext cx="3982496" cy="2904100"/>
          </a:xfrm>
          <a:prstGeom prst="rect">
            <a:avLst/>
          </a:prstGeom>
          <a:noFill/>
          <a:ln w="9525">
            <a:noFill/>
            <a:miter lim="800000"/>
            <a:headEnd/>
            <a:tailEnd/>
          </a:ln>
          <a:effectLst/>
        </p:spPr>
      </p:pic>
      <p:sp>
        <p:nvSpPr>
          <p:cNvPr id="2" name="Footer Placeholder 1">
            <a:extLst>
              <a:ext uri="{FF2B5EF4-FFF2-40B4-BE49-F238E27FC236}">
                <a16:creationId xmlns:a16="http://schemas.microsoft.com/office/drawing/2014/main" id="{C703F73D-23BF-05AC-FE50-93D30137D3CB}"/>
              </a:ext>
            </a:extLst>
          </p:cNvPr>
          <p:cNvSpPr>
            <a:spLocks noGrp="1"/>
          </p:cNvSpPr>
          <p:nvPr>
            <p:ph type="ftr" sz="quarter" idx="11"/>
            <p:custDataLst>
              <p:tags r:id="rId6"/>
            </p:custDataLst>
          </p:nvPr>
        </p:nvSpPr>
        <p:spPr>
          <a:xfrm>
            <a:off x="4038600" y="6356350"/>
            <a:ext cx="4114800" cy="365125"/>
          </a:xfrm>
        </p:spPr>
        <p:txBody>
          <a:bodyPr/>
          <a:lstStyle/>
          <a:p>
            <a:r>
              <a:rPr lang="en-US"/>
              <a:t>Courtesy: Pieter Abbeel</a:t>
            </a:r>
            <a:endParaRPr lang="en-US" dirty="0"/>
          </a:p>
        </p:txBody>
      </p:sp>
    </p:spTree>
    <p:custDataLst>
      <p:tags r:id="rId1"/>
    </p:custDataLst>
    <p:extLst>
      <p:ext uri="{BB962C8B-B14F-4D97-AF65-F5344CB8AC3E}">
        <p14:creationId xmlns:p14="http://schemas.microsoft.com/office/powerpoint/2010/main" val="236867819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Rectangle 2"/>
          <p:cNvSpPr>
            <a:spLocks noGrp="1" noChangeArrowheads="1"/>
          </p:cNvSpPr>
          <p:nvPr>
            <p:ph type="title"/>
            <p:custDataLst>
              <p:tags r:id="rId2"/>
            </p:custDataLst>
          </p:nvPr>
        </p:nvSpPr>
        <p:spPr/>
        <p:txBody>
          <a:bodyPr/>
          <a:lstStyle/>
          <a:p>
            <a:pPr eaLnBrk="1" hangingPunct="1"/>
            <a:r>
              <a:rPr lang="en-US" dirty="0">
                <a:solidFill>
                  <a:schemeClr val="tx1"/>
                </a:solidFill>
              </a:rPr>
              <a:t>Unintentionally Funny Stories</a:t>
            </a:r>
          </a:p>
        </p:txBody>
      </p:sp>
      <p:sp>
        <p:nvSpPr>
          <p:cNvPr id="571395" name="Rectangle 3"/>
          <p:cNvSpPr>
            <a:spLocks noGrp="1" noChangeArrowheads="1"/>
          </p:cNvSpPr>
          <p:nvPr>
            <p:ph type="body" idx="1"/>
            <p:custDataLst>
              <p:tags r:id="rId3"/>
            </p:custDataLst>
          </p:nvPr>
        </p:nvSpPr>
        <p:spPr>
          <a:xfrm>
            <a:off x="203200" y="1443037"/>
            <a:ext cx="11480800" cy="4729164"/>
          </a:xfrm>
        </p:spPr>
        <p:txBody>
          <a:bodyPr>
            <a:normAutofit lnSpcReduction="10000"/>
          </a:bodyPr>
          <a:lstStyle/>
          <a:p>
            <a:pPr eaLnBrk="1" hangingPunct="1">
              <a:lnSpc>
                <a:spcPct val="80000"/>
              </a:lnSpc>
            </a:pPr>
            <a:r>
              <a:rPr lang="en-US" sz="2667" dirty="0"/>
              <a:t>One day Joe Bear was hungry.  He asked his friend</a:t>
            </a:r>
          </a:p>
          <a:p>
            <a:pPr>
              <a:lnSpc>
                <a:spcPct val="80000"/>
              </a:lnSpc>
              <a:spcBef>
                <a:spcPts val="0"/>
              </a:spcBef>
              <a:buNone/>
            </a:pPr>
            <a:r>
              <a:rPr lang="en-US" sz="2667" dirty="0"/>
              <a:t>	Irving Bird where some honey was.  Irving told him</a:t>
            </a:r>
          </a:p>
          <a:p>
            <a:pPr>
              <a:lnSpc>
                <a:spcPct val="80000"/>
              </a:lnSpc>
              <a:spcBef>
                <a:spcPts val="0"/>
              </a:spcBef>
              <a:buNone/>
            </a:pPr>
            <a:r>
              <a:rPr lang="en-US" sz="2667" dirty="0"/>
              <a:t>	there was a beehive in the oak tree.  Joe walked to</a:t>
            </a:r>
          </a:p>
          <a:p>
            <a:pPr>
              <a:lnSpc>
                <a:spcPct val="80000"/>
              </a:lnSpc>
              <a:spcBef>
                <a:spcPts val="0"/>
              </a:spcBef>
              <a:buNone/>
            </a:pPr>
            <a:r>
              <a:rPr lang="en-US" sz="2667" dirty="0"/>
              <a:t>	the oak tree.  He ate the beehive.  The End.</a:t>
            </a:r>
          </a:p>
          <a:p>
            <a:pPr eaLnBrk="1" hangingPunct="1">
              <a:lnSpc>
                <a:spcPct val="80000"/>
              </a:lnSpc>
            </a:pPr>
            <a:endParaRPr lang="en-US" sz="1867" dirty="0"/>
          </a:p>
          <a:p>
            <a:pPr eaLnBrk="1" hangingPunct="1">
              <a:lnSpc>
                <a:spcPct val="80000"/>
              </a:lnSpc>
            </a:pPr>
            <a:r>
              <a:rPr lang="en-US" sz="2667" dirty="0"/>
              <a:t>Henry Squirrel was thirsty.  He walked over to the</a:t>
            </a:r>
          </a:p>
          <a:p>
            <a:pPr>
              <a:lnSpc>
                <a:spcPct val="80000"/>
              </a:lnSpc>
              <a:spcBef>
                <a:spcPts val="0"/>
              </a:spcBef>
              <a:buNone/>
            </a:pPr>
            <a:r>
              <a:rPr lang="en-US" sz="2667" dirty="0"/>
              <a:t>	river bank where his good friend Bill Bird was sitting.</a:t>
            </a:r>
          </a:p>
          <a:p>
            <a:pPr>
              <a:lnSpc>
                <a:spcPct val="80000"/>
              </a:lnSpc>
              <a:spcBef>
                <a:spcPts val="0"/>
              </a:spcBef>
              <a:buNone/>
            </a:pPr>
            <a:r>
              <a:rPr lang="en-US" sz="2667" dirty="0"/>
              <a:t>	Henry slipped and fell in the river.  Gravity drowned.</a:t>
            </a:r>
          </a:p>
          <a:p>
            <a:pPr>
              <a:lnSpc>
                <a:spcPct val="80000"/>
              </a:lnSpc>
              <a:spcBef>
                <a:spcPts val="0"/>
              </a:spcBef>
              <a:buNone/>
            </a:pPr>
            <a:r>
              <a:rPr lang="en-US" sz="2667" dirty="0"/>
              <a:t>	The End.</a:t>
            </a:r>
          </a:p>
          <a:p>
            <a:pPr eaLnBrk="1" hangingPunct="1">
              <a:lnSpc>
                <a:spcPct val="80000"/>
              </a:lnSpc>
            </a:pPr>
            <a:endParaRPr lang="en-US" sz="1867" dirty="0"/>
          </a:p>
          <a:p>
            <a:pPr eaLnBrk="1" hangingPunct="1">
              <a:lnSpc>
                <a:spcPct val="80000"/>
              </a:lnSpc>
              <a:buSzPts val="100"/>
            </a:pPr>
            <a:r>
              <a:rPr lang="en-US" sz="2667" dirty="0">
                <a:solidFill>
                  <a:schemeClr val="tx1">
                    <a:alpha val="0"/>
                  </a:schemeClr>
                </a:solidFill>
              </a:rPr>
              <a:t>Once upon a time there was a dishonest fox and a vain crow.  One day the crow was sitting in his tree, holding a piece of cheese in his mouth.  He noticed that he was holding the piece of cheese.  He became hungry, and swallowed the cheese.  The fox walked over to the crow.  The End.</a:t>
            </a:r>
          </a:p>
        </p:txBody>
      </p:sp>
      <p:sp>
        <p:nvSpPr>
          <p:cNvPr id="16388" name="Text Box 4"/>
          <p:cNvSpPr txBox="1">
            <a:spLocks noChangeArrowheads="1"/>
          </p:cNvSpPr>
          <p:nvPr>
            <p:custDataLst>
              <p:tags r:id="rId4"/>
            </p:custDataLst>
          </p:nvPr>
        </p:nvSpPr>
        <p:spPr bwMode="auto">
          <a:xfrm>
            <a:off x="6096000" y="6375401"/>
            <a:ext cx="6070600" cy="420562"/>
          </a:xfrm>
          <a:prstGeom prst="rect">
            <a:avLst/>
          </a:prstGeom>
          <a:noFill/>
          <a:ln w="9525">
            <a:noFill/>
            <a:miter lim="800000"/>
            <a:headEnd/>
            <a:tailEnd/>
          </a:ln>
        </p:spPr>
        <p:txBody>
          <a:bodyPr wrap="square" lIns="91439" tIns="45719" rIns="91439" bIns="45719">
            <a:spAutoFit/>
          </a:bodyPr>
          <a:lstStyle/>
          <a:p>
            <a:pPr algn="r">
              <a:spcBef>
                <a:spcPct val="50000"/>
              </a:spcBef>
            </a:pPr>
            <a:r>
              <a:rPr lang="en-US" sz="2133" dirty="0">
                <a:latin typeface="Calibri"/>
                <a:cs typeface="Calibri"/>
              </a:rPr>
              <a:t>[Shank, Tale-Spin System, 1984]</a:t>
            </a:r>
          </a:p>
        </p:txBody>
      </p:sp>
      <p:pic>
        <p:nvPicPr>
          <p:cNvPr id="28673" name="Picture 1"/>
          <p:cNvPicPr>
            <a:picLocks noChangeAspect="1" noChangeArrowheads="1"/>
          </p:cNvPicPr>
          <p:nvPr>
            <p:custDataLst>
              <p:tags r:id="rId5"/>
            </p:custDataLst>
          </p:nvPr>
        </p:nvPicPr>
        <p:blipFill>
          <a:blip r:embed="rId9" cstate="print">
            <a:extLst>
              <a:ext uri="{28A0092B-C50C-407E-A947-70E740481C1C}">
                <a14:useLocalDpi xmlns:a14="http://schemas.microsoft.com/office/drawing/2010/main" val="0"/>
              </a:ext>
            </a:extLst>
          </a:blip>
          <a:stretch>
            <a:fillRect/>
          </a:stretch>
        </p:blipFill>
        <p:spPr bwMode="auto">
          <a:xfrm>
            <a:off x="7904703" y="1418150"/>
            <a:ext cx="3982496" cy="2904100"/>
          </a:xfrm>
          <a:prstGeom prst="rect">
            <a:avLst/>
          </a:prstGeom>
          <a:noFill/>
          <a:ln w="9525">
            <a:noFill/>
            <a:miter lim="800000"/>
            <a:headEnd/>
            <a:tailEnd/>
          </a:ln>
          <a:effectLst/>
        </p:spPr>
      </p:pic>
      <p:sp>
        <p:nvSpPr>
          <p:cNvPr id="2" name="Footer Placeholder 1">
            <a:extLst>
              <a:ext uri="{FF2B5EF4-FFF2-40B4-BE49-F238E27FC236}">
                <a16:creationId xmlns:a16="http://schemas.microsoft.com/office/drawing/2014/main" id="{C703F73D-23BF-05AC-FE50-93D30137D3CB}"/>
              </a:ext>
            </a:extLst>
          </p:cNvPr>
          <p:cNvSpPr>
            <a:spLocks noGrp="1"/>
          </p:cNvSpPr>
          <p:nvPr>
            <p:ph type="ftr" sz="quarter" idx="11"/>
            <p:custDataLst>
              <p:tags r:id="rId6"/>
            </p:custDataLst>
          </p:nvPr>
        </p:nvSpPr>
        <p:spPr>
          <a:xfrm>
            <a:off x="4038600" y="6356350"/>
            <a:ext cx="4114800" cy="365125"/>
          </a:xfrm>
        </p:spPr>
        <p:txBody>
          <a:bodyPr/>
          <a:lstStyle/>
          <a:p>
            <a:r>
              <a:rPr lang="en-US"/>
              <a:t>Courtesy: Pieter Abbeel</a:t>
            </a:r>
            <a:endParaRPr lang="en-US" dirty="0"/>
          </a:p>
        </p:txBody>
      </p:sp>
    </p:spTree>
    <p:custDataLst>
      <p:tags r:id="rId1"/>
    </p:custDataLst>
    <p:extLst>
      <p:ext uri="{BB962C8B-B14F-4D97-AF65-F5344CB8AC3E}">
        <p14:creationId xmlns:p14="http://schemas.microsoft.com/office/powerpoint/2010/main" val="9770036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Rectangle 2"/>
          <p:cNvSpPr>
            <a:spLocks noGrp="1" noChangeArrowheads="1"/>
          </p:cNvSpPr>
          <p:nvPr>
            <p:ph type="title"/>
            <p:custDataLst>
              <p:tags r:id="rId2"/>
            </p:custDataLst>
          </p:nvPr>
        </p:nvSpPr>
        <p:spPr/>
        <p:txBody>
          <a:bodyPr/>
          <a:lstStyle/>
          <a:p>
            <a:pPr eaLnBrk="1" hangingPunct="1"/>
            <a:r>
              <a:rPr lang="en-US" dirty="0">
                <a:solidFill>
                  <a:schemeClr val="tx1"/>
                </a:solidFill>
              </a:rPr>
              <a:t>Unintentionally Funny Stories</a:t>
            </a:r>
          </a:p>
        </p:txBody>
      </p:sp>
      <p:sp>
        <p:nvSpPr>
          <p:cNvPr id="571395" name="Rectangle 3"/>
          <p:cNvSpPr>
            <a:spLocks noGrp="1" noChangeArrowheads="1"/>
          </p:cNvSpPr>
          <p:nvPr>
            <p:ph type="body" idx="1"/>
            <p:custDataLst>
              <p:tags r:id="rId3"/>
            </p:custDataLst>
          </p:nvPr>
        </p:nvSpPr>
        <p:spPr>
          <a:xfrm>
            <a:off x="203200" y="1443037"/>
            <a:ext cx="11480800" cy="4729164"/>
          </a:xfrm>
        </p:spPr>
        <p:txBody>
          <a:bodyPr>
            <a:normAutofit lnSpcReduction="10000"/>
          </a:bodyPr>
          <a:lstStyle/>
          <a:p>
            <a:pPr eaLnBrk="1" hangingPunct="1">
              <a:lnSpc>
                <a:spcPct val="80000"/>
              </a:lnSpc>
            </a:pPr>
            <a:r>
              <a:rPr lang="en-US" sz="2667" dirty="0"/>
              <a:t>One day Joe Bear was hungry.  He asked his friend</a:t>
            </a:r>
          </a:p>
          <a:p>
            <a:pPr>
              <a:lnSpc>
                <a:spcPct val="80000"/>
              </a:lnSpc>
              <a:spcBef>
                <a:spcPts val="0"/>
              </a:spcBef>
              <a:buNone/>
            </a:pPr>
            <a:r>
              <a:rPr lang="en-US" sz="2667" dirty="0"/>
              <a:t>	Irving Bird where some honey was.  Irving told him</a:t>
            </a:r>
          </a:p>
          <a:p>
            <a:pPr>
              <a:lnSpc>
                <a:spcPct val="80000"/>
              </a:lnSpc>
              <a:spcBef>
                <a:spcPts val="0"/>
              </a:spcBef>
              <a:buNone/>
            </a:pPr>
            <a:r>
              <a:rPr lang="en-US" sz="2667" dirty="0"/>
              <a:t>	there was a beehive in the oak tree.  Joe walked to</a:t>
            </a:r>
          </a:p>
          <a:p>
            <a:pPr>
              <a:lnSpc>
                <a:spcPct val="80000"/>
              </a:lnSpc>
              <a:spcBef>
                <a:spcPts val="0"/>
              </a:spcBef>
              <a:buNone/>
            </a:pPr>
            <a:r>
              <a:rPr lang="en-US" sz="2667" dirty="0"/>
              <a:t>	the oak tree.  He ate the beehive.  The End.</a:t>
            </a:r>
          </a:p>
          <a:p>
            <a:pPr eaLnBrk="1" hangingPunct="1">
              <a:lnSpc>
                <a:spcPct val="80000"/>
              </a:lnSpc>
            </a:pPr>
            <a:endParaRPr lang="en-US" sz="1867" dirty="0"/>
          </a:p>
          <a:p>
            <a:pPr eaLnBrk="1" hangingPunct="1">
              <a:lnSpc>
                <a:spcPct val="80000"/>
              </a:lnSpc>
            </a:pPr>
            <a:r>
              <a:rPr lang="en-US" sz="2667" dirty="0"/>
              <a:t>Henry Squirrel was thirsty.  He walked over to the</a:t>
            </a:r>
          </a:p>
          <a:p>
            <a:pPr>
              <a:lnSpc>
                <a:spcPct val="80000"/>
              </a:lnSpc>
              <a:spcBef>
                <a:spcPts val="0"/>
              </a:spcBef>
              <a:buNone/>
            </a:pPr>
            <a:r>
              <a:rPr lang="en-US" sz="2667" dirty="0"/>
              <a:t>	river bank where his good friend Bill Bird was sitting.</a:t>
            </a:r>
          </a:p>
          <a:p>
            <a:pPr>
              <a:lnSpc>
                <a:spcPct val="80000"/>
              </a:lnSpc>
              <a:spcBef>
                <a:spcPts val="0"/>
              </a:spcBef>
              <a:buNone/>
            </a:pPr>
            <a:r>
              <a:rPr lang="en-US" sz="2667" dirty="0"/>
              <a:t>	Henry slipped and fell in the river.  Gravity drowned.</a:t>
            </a:r>
          </a:p>
          <a:p>
            <a:pPr>
              <a:lnSpc>
                <a:spcPct val="80000"/>
              </a:lnSpc>
              <a:spcBef>
                <a:spcPts val="0"/>
              </a:spcBef>
              <a:buNone/>
            </a:pPr>
            <a:r>
              <a:rPr lang="en-US" sz="2667" dirty="0"/>
              <a:t>	The End.</a:t>
            </a:r>
          </a:p>
          <a:p>
            <a:pPr eaLnBrk="1" hangingPunct="1">
              <a:lnSpc>
                <a:spcPct val="80000"/>
              </a:lnSpc>
            </a:pPr>
            <a:endParaRPr lang="en-US" sz="1867" dirty="0"/>
          </a:p>
          <a:p>
            <a:pPr eaLnBrk="1" hangingPunct="1">
              <a:lnSpc>
                <a:spcPct val="80000"/>
              </a:lnSpc>
            </a:pPr>
            <a:r>
              <a:rPr lang="en-US" sz="2667" dirty="0"/>
              <a:t>Once upon a time there was a dishonest fox and a vain crow.  One day the crow was sitting in his tree, holding a piece of cheese in his mouth.  He noticed that he was holding the piece of cheese.  He became hungry, and swallowed the cheese.  The fox walked over to the crow.  The End.</a:t>
            </a:r>
          </a:p>
        </p:txBody>
      </p:sp>
      <p:sp>
        <p:nvSpPr>
          <p:cNvPr id="16388" name="Text Box 4"/>
          <p:cNvSpPr txBox="1">
            <a:spLocks noChangeArrowheads="1"/>
          </p:cNvSpPr>
          <p:nvPr>
            <p:custDataLst>
              <p:tags r:id="rId4"/>
            </p:custDataLst>
          </p:nvPr>
        </p:nvSpPr>
        <p:spPr bwMode="auto">
          <a:xfrm>
            <a:off x="6096000" y="6375401"/>
            <a:ext cx="6070600" cy="420562"/>
          </a:xfrm>
          <a:prstGeom prst="rect">
            <a:avLst/>
          </a:prstGeom>
          <a:noFill/>
          <a:ln w="9525">
            <a:noFill/>
            <a:miter lim="800000"/>
            <a:headEnd/>
            <a:tailEnd/>
          </a:ln>
        </p:spPr>
        <p:txBody>
          <a:bodyPr wrap="square" lIns="91439" tIns="45719" rIns="91439" bIns="45719">
            <a:spAutoFit/>
          </a:bodyPr>
          <a:lstStyle/>
          <a:p>
            <a:pPr algn="r">
              <a:spcBef>
                <a:spcPct val="50000"/>
              </a:spcBef>
            </a:pPr>
            <a:r>
              <a:rPr lang="en-US" sz="2133" dirty="0">
                <a:latin typeface="Calibri"/>
                <a:cs typeface="Calibri"/>
              </a:rPr>
              <a:t>[Shank, Tale-Spin System, 1984]</a:t>
            </a:r>
          </a:p>
        </p:txBody>
      </p:sp>
      <p:pic>
        <p:nvPicPr>
          <p:cNvPr id="28673" name="Picture 1"/>
          <p:cNvPicPr>
            <a:picLocks noChangeAspect="1" noChangeArrowheads="1"/>
          </p:cNvPicPr>
          <p:nvPr>
            <p:custDataLst>
              <p:tags r:id="rId5"/>
            </p:custDataLst>
          </p:nvPr>
        </p:nvPicPr>
        <p:blipFill>
          <a:blip r:embed="rId9" cstate="print">
            <a:extLst>
              <a:ext uri="{28A0092B-C50C-407E-A947-70E740481C1C}">
                <a14:useLocalDpi xmlns:a14="http://schemas.microsoft.com/office/drawing/2010/main" val="0"/>
              </a:ext>
            </a:extLst>
          </a:blip>
          <a:stretch>
            <a:fillRect/>
          </a:stretch>
        </p:blipFill>
        <p:spPr bwMode="auto">
          <a:xfrm>
            <a:off x="7904703" y="1418150"/>
            <a:ext cx="3982496" cy="2904100"/>
          </a:xfrm>
          <a:prstGeom prst="rect">
            <a:avLst/>
          </a:prstGeom>
          <a:noFill/>
          <a:ln w="9525">
            <a:noFill/>
            <a:miter lim="800000"/>
            <a:headEnd/>
            <a:tailEnd/>
          </a:ln>
          <a:effectLst/>
        </p:spPr>
      </p:pic>
      <p:sp>
        <p:nvSpPr>
          <p:cNvPr id="2" name="Footer Placeholder 1">
            <a:extLst>
              <a:ext uri="{FF2B5EF4-FFF2-40B4-BE49-F238E27FC236}">
                <a16:creationId xmlns:a16="http://schemas.microsoft.com/office/drawing/2014/main" id="{C703F73D-23BF-05AC-FE50-93D30137D3CB}"/>
              </a:ext>
            </a:extLst>
          </p:cNvPr>
          <p:cNvSpPr>
            <a:spLocks noGrp="1"/>
          </p:cNvSpPr>
          <p:nvPr>
            <p:ph type="ftr" sz="quarter" idx="11"/>
            <p:custDataLst>
              <p:tags r:id="rId6"/>
            </p:custDataLst>
          </p:nvPr>
        </p:nvSpPr>
        <p:spPr>
          <a:xfrm>
            <a:off x="4038600" y="6356350"/>
            <a:ext cx="4114800" cy="365125"/>
          </a:xfrm>
        </p:spPr>
        <p:txBody>
          <a:bodyPr/>
          <a:lstStyle/>
          <a:p>
            <a:r>
              <a:rPr lang="en-US"/>
              <a:t>Courtesy: Pieter Abbeel</a:t>
            </a:r>
            <a:endParaRPr lang="en-US" dirty="0"/>
          </a:p>
        </p:txBody>
      </p:sp>
    </p:spTree>
    <p:custDataLst>
      <p:tags r:id="rId1"/>
    </p:custDataLst>
    <p:extLst>
      <p:ext uri="{BB962C8B-B14F-4D97-AF65-F5344CB8AC3E}">
        <p14:creationId xmlns:p14="http://schemas.microsoft.com/office/powerpoint/2010/main" val="23012612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Rectangle 2"/>
          <p:cNvSpPr>
            <a:spLocks noGrp="1" noChangeArrowheads="1"/>
          </p:cNvSpPr>
          <p:nvPr>
            <p:ph type="title"/>
            <p:custDataLst>
              <p:tags r:id="rId2"/>
            </p:custDataLst>
          </p:nvPr>
        </p:nvSpPr>
        <p:spPr/>
        <p:txBody>
          <a:bodyPr/>
          <a:lstStyle/>
          <a:p>
            <a:pPr eaLnBrk="1" hangingPunct="1"/>
            <a:r>
              <a:rPr lang="en-US" dirty="0">
                <a:solidFill>
                  <a:schemeClr val="tx1"/>
                </a:solidFill>
              </a:rPr>
              <a:t>Unintentionally Funny Stories</a:t>
            </a:r>
          </a:p>
        </p:txBody>
      </p:sp>
      <p:sp>
        <p:nvSpPr>
          <p:cNvPr id="571395" name="Rectangle 3"/>
          <p:cNvSpPr>
            <a:spLocks noGrp="1" noChangeArrowheads="1"/>
          </p:cNvSpPr>
          <p:nvPr>
            <p:ph type="body" idx="1"/>
            <p:custDataLst>
              <p:tags r:id="rId3"/>
            </p:custDataLst>
          </p:nvPr>
        </p:nvSpPr>
        <p:spPr>
          <a:xfrm>
            <a:off x="203200" y="1443037"/>
            <a:ext cx="11480800" cy="4729164"/>
          </a:xfrm>
        </p:spPr>
        <p:txBody>
          <a:bodyPr>
            <a:normAutofit lnSpcReduction="10000"/>
          </a:bodyPr>
          <a:lstStyle/>
          <a:p>
            <a:pPr eaLnBrk="1" hangingPunct="1">
              <a:lnSpc>
                <a:spcPct val="80000"/>
              </a:lnSpc>
            </a:pPr>
            <a:r>
              <a:rPr lang="en-US" sz="2667" dirty="0"/>
              <a:t>One day Joe Bear was hungry.  He asked his friend</a:t>
            </a:r>
          </a:p>
          <a:p>
            <a:pPr>
              <a:lnSpc>
                <a:spcPct val="80000"/>
              </a:lnSpc>
              <a:spcBef>
                <a:spcPts val="0"/>
              </a:spcBef>
              <a:buNone/>
            </a:pPr>
            <a:r>
              <a:rPr lang="en-US" sz="2667" dirty="0"/>
              <a:t>	Irving Bird where some honey was.  Irving told him</a:t>
            </a:r>
          </a:p>
          <a:p>
            <a:pPr>
              <a:lnSpc>
                <a:spcPct val="80000"/>
              </a:lnSpc>
              <a:spcBef>
                <a:spcPts val="0"/>
              </a:spcBef>
              <a:buNone/>
            </a:pPr>
            <a:r>
              <a:rPr lang="en-US" sz="2667" dirty="0"/>
              <a:t>	there was a beehive in the oak tree.  Joe walked to</a:t>
            </a:r>
          </a:p>
          <a:p>
            <a:pPr>
              <a:lnSpc>
                <a:spcPct val="80000"/>
              </a:lnSpc>
              <a:spcBef>
                <a:spcPts val="0"/>
              </a:spcBef>
              <a:buNone/>
            </a:pPr>
            <a:r>
              <a:rPr lang="en-US" sz="2667" dirty="0"/>
              <a:t>	the oak tree.  He ate the beehive.  The End.</a:t>
            </a:r>
          </a:p>
          <a:p>
            <a:pPr eaLnBrk="1" hangingPunct="1">
              <a:lnSpc>
                <a:spcPct val="80000"/>
              </a:lnSpc>
            </a:pPr>
            <a:endParaRPr lang="en-US" sz="1867" dirty="0"/>
          </a:p>
          <a:p>
            <a:pPr eaLnBrk="1" hangingPunct="1">
              <a:lnSpc>
                <a:spcPct val="80000"/>
              </a:lnSpc>
            </a:pPr>
            <a:r>
              <a:rPr lang="en-US" sz="2667" dirty="0"/>
              <a:t>Henry Squirrel was thirsty.  He walked over to the</a:t>
            </a:r>
          </a:p>
          <a:p>
            <a:pPr>
              <a:lnSpc>
                <a:spcPct val="80000"/>
              </a:lnSpc>
              <a:spcBef>
                <a:spcPts val="0"/>
              </a:spcBef>
              <a:buNone/>
            </a:pPr>
            <a:r>
              <a:rPr lang="en-US" sz="2667" dirty="0"/>
              <a:t>	river bank where his good friend Bill Bird was sitting.</a:t>
            </a:r>
          </a:p>
          <a:p>
            <a:pPr>
              <a:lnSpc>
                <a:spcPct val="80000"/>
              </a:lnSpc>
              <a:spcBef>
                <a:spcPts val="0"/>
              </a:spcBef>
              <a:buNone/>
            </a:pPr>
            <a:r>
              <a:rPr lang="en-US" sz="2667" dirty="0"/>
              <a:t>	Henry slipped and fell in the river.  Gravity drowned.</a:t>
            </a:r>
          </a:p>
          <a:p>
            <a:pPr>
              <a:lnSpc>
                <a:spcPct val="80000"/>
              </a:lnSpc>
              <a:spcBef>
                <a:spcPts val="0"/>
              </a:spcBef>
              <a:buNone/>
            </a:pPr>
            <a:r>
              <a:rPr lang="en-US" sz="2667" dirty="0"/>
              <a:t>	The End.</a:t>
            </a:r>
          </a:p>
          <a:p>
            <a:pPr eaLnBrk="1" hangingPunct="1">
              <a:lnSpc>
                <a:spcPct val="80000"/>
              </a:lnSpc>
            </a:pPr>
            <a:endParaRPr lang="en-US" sz="1867" dirty="0"/>
          </a:p>
          <a:p>
            <a:pPr eaLnBrk="1" hangingPunct="1">
              <a:lnSpc>
                <a:spcPct val="80000"/>
              </a:lnSpc>
            </a:pPr>
            <a:r>
              <a:rPr lang="en-US" sz="2667" dirty="0"/>
              <a:t>Once upon a time there was a dishonest fox and a vain crow.  One day the crow was sitting in his tree, holding a piece of cheese in his mouth.  He noticed that he was holding the piece of cheese.  He became hungry, and swallowed the cheese.  The fox walked over to the crow.  The End.</a:t>
            </a:r>
          </a:p>
        </p:txBody>
      </p:sp>
      <p:sp>
        <p:nvSpPr>
          <p:cNvPr id="16388" name="Text Box 4"/>
          <p:cNvSpPr txBox="1">
            <a:spLocks noChangeArrowheads="1"/>
          </p:cNvSpPr>
          <p:nvPr>
            <p:custDataLst>
              <p:tags r:id="rId4"/>
            </p:custDataLst>
          </p:nvPr>
        </p:nvSpPr>
        <p:spPr bwMode="auto">
          <a:xfrm>
            <a:off x="6096000" y="6375401"/>
            <a:ext cx="6070600" cy="420562"/>
          </a:xfrm>
          <a:prstGeom prst="rect">
            <a:avLst/>
          </a:prstGeom>
          <a:noFill/>
          <a:ln w="9525">
            <a:noFill/>
            <a:miter lim="800000"/>
            <a:headEnd/>
            <a:tailEnd/>
          </a:ln>
        </p:spPr>
        <p:txBody>
          <a:bodyPr wrap="square" lIns="91439" tIns="45719" rIns="91439" bIns="45719">
            <a:spAutoFit/>
          </a:bodyPr>
          <a:lstStyle/>
          <a:p>
            <a:pPr algn="r">
              <a:spcBef>
                <a:spcPct val="50000"/>
              </a:spcBef>
            </a:pPr>
            <a:r>
              <a:rPr lang="en-US" sz="2133" dirty="0">
                <a:latin typeface="Calibri"/>
                <a:cs typeface="Calibri"/>
              </a:rPr>
              <a:t>[Shank, Tale-Spin System, 1984]</a:t>
            </a:r>
          </a:p>
        </p:txBody>
      </p:sp>
      <p:pic>
        <p:nvPicPr>
          <p:cNvPr id="28673" name="Picture 1"/>
          <p:cNvPicPr>
            <a:picLocks noChangeAspect="1" noChangeArrowheads="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bwMode="auto">
          <a:xfrm>
            <a:off x="7904703" y="1418150"/>
            <a:ext cx="3982496" cy="2904100"/>
          </a:xfrm>
          <a:prstGeom prst="rect">
            <a:avLst/>
          </a:prstGeom>
          <a:noFill/>
          <a:ln w="9525">
            <a:noFill/>
            <a:miter lim="800000"/>
            <a:headEnd/>
            <a:tailEnd/>
          </a:ln>
          <a:effectLst/>
        </p:spPr>
      </p:pic>
      <p:pic>
        <p:nvPicPr>
          <p:cNvPr id="29698" name="Picture 2" descr="http://pleated-jeans.com/wp-content/uploads/2011/10/11529934470.png"/>
          <p:cNvPicPr>
            <a:picLocks noChangeAspect="1" noChangeArrowheads="1"/>
          </p:cNvPicPr>
          <p:nvPr>
            <p:custDataLst>
              <p:tags r:id="rId6"/>
            </p:custDataLst>
          </p:nvPr>
        </p:nvPicPr>
        <p:blipFill>
          <a:blip r:embed="rId12" cstate="print"/>
          <a:srcRect/>
          <a:stretch>
            <a:fillRect/>
          </a:stretch>
        </p:blipFill>
        <p:spPr bwMode="auto">
          <a:xfrm>
            <a:off x="4241800" y="1397001"/>
            <a:ext cx="3175000" cy="4762500"/>
          </a:xfrm>
          <a:prstGeom prst="rect">
            <a:avLst/>
          </a:prstGeom>
          <a:noFill/>
        </p:spPr>
      </p:pic>
      <p:pic>
        <p:nvPicPr>
          <p:cNvPr id="8" name="Picture 2" descr="http://pleated-jeans.com/wp-content/uploads/2011/10/11529934470.png"/>
          <p:cNvPicPr>
            <a:picLocks noChangeAspect="1" noChangeArrowheads="1"/>
          </p:cNvPicPr>
          <p:nvPr>
            <p:custDataLst>
              <p:tags r:id="rId7"/>
            </p:custDataLst>
          </p:nvPr>
        </p:nvPicPr>
        <p:blipFill>
          <a:blip r:embed="rId12" cstate="print">
            <a:lum bright="2000"/>
          </a:blip>
          <a:srcRect t="29867" b="55200"/>
          <a:stretch>
            <a:fillRect/>
          </a:stretch>
        </p:blipFill>
        <p:spPr bwMode="auto">
          <a:xfrm>
            <a:off x="4241800" y="2108200"/>
            <a:ext cx="3175000" cy="711200"/>
          </a:xfrm>
          <a:prstGeom prst="rect">
            <a:avLst/>
          </a:prstGeom>
          <a:noFill/>
        </p:spPr>
      </p:pic>
      <p:sp>
        <p:nvSpPr>
          <p:cNvPr id="2" name="Footer Placeholder 1">
            <a:extLst>
              <a:ext uri="{FF2B5EF4-FFF2-40B4-BE49-F238E27FC236}">
                <a16:creationId xmlns:a16="http://schemas.microsoft.com/office/drawing/2014/main" id="{C703F73D-23BF-05AC-FE50-93D30137D3CB}"/>
              </a:ext>
            </a:extLst>
          </p:cNvPr>
          <p:cNvSpPr>
            <a:spLocks noGrp="1"/>
          </p:cNvSpPr>
          <p:nvPr>
            <p:ph type="ftr" sz="quarter" idx="11"/>
            <p:custDataLst>
              <p:tags r:id="rId8"/>
            </p:custDataLst>
          </p:nvPr>
        </p:nvSpPr>
        <p:spPr>
          <a:xfrm>
            <a:off x="4038600" y="6356350"/>
            <a:ext cx="4114800" cy="365125"/>
          </a:xfrm>
        </p:spPr>
        <p:txBody>
          <a:bodyPr/>
          <a:lstStyle/>
          <a:p>
            <a:r>
              <a:rPr lang="en-US"/>
              <a:t>Courtesy: Pieter Abbeel</a:t>
            </a:r>
            <a:endParaRPr lang="en-US" dirty="0"/>
          </a:p>
        </p:txBody>
      </p:sp>
    </p:spTree>
    <p:custDataLst>
      <p:tags r:id="rId1"/>
    </p:custDataLst>
    <p:extLst>
      <p:ext uri="{BB962C8B-B14F-4D97-AF65-F5344CB8AC3E}">
        <p14:creationId xmlns:p14="http://schemas.microsoft.com/office/powerpoint/2010/main" val="11643601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RIGINALSLIDENUMBER" val=" 1"/>
</p:tagLst>
</file>

<file path=ppt/tags/tag10.xml><?xml version="1.0" encoding="utf-8"?>
<p:tagLst xmlns:a="http://schemas.openxmlformats.org/drawingml/2006/main" xmlns:r="http://schemas.openxmlformats.org/officeDocument/2006/relationships" xmlns:p="http://schemas.openxmlformats.org/presentationml/2006/main">
  <p:tag name="ID" val=" 6"/>
</p:tagLst>
</file>

<file path=ppt/tags/tag100.xml><?xml version="1.0" encoding="utf-8"?>
<p:tagLst xmlns:a="http://schemas.openxmlformats.org/drawingml/2006/main" xmlns:r="http://schemas.openxmlformats.org/officeDocument/2006/relationships" xmlns:p="http://schemas.openxmlformats.org/presentationml/2006/main">
  <p:tag name="ORIGINALSLIDENUMBER" val=" 26"/>
</p:tagLst>
</file>

<file path=ppt/tags/tag101.xml><?xml version="1.0" encoding="utf-8"?>
<p:tagLst xmlns:a="http://schemas.openxmlformats.org/drawingml/2006/main" xmlns:r="http://schemas.openxmlformats.org/officeDocument/2006/relationships" xmlns:p="http://schemas.openxmlformats.org/presentationml/2006/main">
  <p:tag name="ORIGINALSLIDENUMBER" val=" 27"/>
</p:tagLst>
</file>

<file path=ppt/tags/tag102.xml><?xml version="1.0" encoding="utf-8"?>
<p:tagLst xmlns:a="http://schemas.openxmlformats.org/drawingml/2006/main" xmlns:r="http://schemas.openxmlformats.org/officeDocument/2006/relationships" xmlns:p="http://schemas.openxmlformats.org/presentationml/2006/main">
  <p:tag name="ORIGINALSLIDENUMBER" val=" 28"/>
  <p:tag name="DONE" val="1"/>
</p:tagLst>
</file>

<file path=ppt/tags/tag103.xml><?xml version="1.0" encoding="utf-8"?>
<p:tagLst xmlns:a="http://schemas.openxmlformats.org/drawingml/2006/main" xmlns:r="http://schemas.openxmlformats.org/officeDocument/2006/relationships" xmlns:p="http://schemas.openxmlformats.org/presentationml/2006/main">
  <p:tag name="ID" val=" 10242"/>
</p:tagLst>
</file>

<file path=ppt/tags/tag104.xml><?xml version="1.0" encoding="utf-8"?>
<p:tagLst xmlns:a="http://schemas.openxmlformats.org/drawingml/2006/main" xmlns:r="http://schemas.openxmlformats.org/officeDocument/2006/relationships" xmlns:p="http://schemas.openxmlformats.org/presentationml/2006/main">
  <p:tag name="ID" val=" 2"/>
</p:tagLst>
</file>

<file path=ppt/tags/tag105.xml><?xml version="1.0" encoding="utf-8"?>
<p:tagLst xmlns:a="http://schemas.openxmlformats.org/drawingml/2006/main" xmlns:r="http://schemas.openxmlformats.org/officeDocument/2006/relationships" xmlns:p="http://schemas.openxmlformats.org/presentationml/2006/main">
  <p:tag name="ORIGINALSLIDENUMBER" val=" 28"/>
  <p:tag name="DONE" val="1"/>
</p:tagLst>
</file>

<file path=ppt/tags/tag106.xml><?xml version="1.0" encoding="utf-8"?>
<p:tagLst xmlns:a="http://schemas.openxmlformats.org/drawingml/2006/main" xmlns:r="http://schemas.openxmlformats.org/officeDocument/2006/relationships" xmlns:p="http://schemas.openxmlformats.org/presentationml/2006/main">
  <p:tag name="ID" val=" 10242"/>
</p:tagLst>
</file>

<file path=ppt/tags/tag107.xml><?xml version="1.0" encoding="utf-8"?>
<p:tagLst xmlns:a="http://schemas.openxmlformats.org/drawingml/2006/main" xmlns:r="http://schemas.openxmlformats.org/officeDocument/2006/relationships" xmlns:p="http://schemas.openxmlformats.org/presentationml/2006/main">
  <p:tag name="ID" val=" 562180"/>
</p:tagLst>
</file>

<file path=ppt/tags/tag108.xml><?xml version="1.0" encoding="utf-8"?>
<p:tagLst xmlns:a="http://schemas.openxmlformats.org/drawingml/2006/main" xmlns:r="http://schemas.openxmlformats.org/officeDocument/2006/relationships" xmlns:p="http://schemas.openxmlformats.org/presentationml/2006/main">
  <p:tag name="ID" val=" 2"/>
</p:tagLst>
</file>

<file path=ppt/tags/tag109.xml><?xml version="1.0" encoding="utf-8"?>
<p:tagLst xmlns:a="http://schemas.openxmlformats.org/drawingml/2006/main" xmlns:r="http://schemas.openxmlformats.org/officeDocument/2006/relationships" xmlns:p="http://schemas.openxmlformats.org/presentationml/2006/main">
  <p:tag name="ORIGINALSLIDENUMBER" val=" 28"/>
  <p:tag name="DONE" val="1"/>
</p:tagLst>
</file>

<file path=ppt/tags/tag11.xml><?xml version="1.0" encoding="utf-8"?>
<p:tagLst xmlns:a="http://schemas.openxmlformats.org/drawingml/2006/main" xmlns:r="http://schemas.openxmlformats.org/officeDocument/2006/relationships" xmlns:p="http://schemas.openxmlformats.org/presentationml/2006/main">
  <p:tag name="ID" val=" 7"/>
</p:tagLst>
</file>

<file path=ppt/tags/tag110.xml><?xml version="1.0" encoding="utf-8"?>
<p:tagLst xmlns:a="http://schemas.openxmlformats.org/drawingml/2006/main" xmlns:r="http://schemas.openxmlformats.org/officeDocument/2006/relationships" xmlns:p="http://schemas.openxmlformats.org/presentationml/2006/main">
  <p:tag name="ID" val=" 10242"/>
</p:tagLst>
</file>

<file path=ppt/tags/tag111.xml><?xml version="1.0" encoding="utf-8"?>
<p:tagLst xmlns:a="http://schemas.openxmlformats.org/drawingml/2006/main" xmlns:r="http://schemas.openxmlformats.org/officeDocument/2006/relationships" xmlns:p="http://schemas.openxmlformats.org/presentationml/2006/main">
  <p:tag name="ID" val=" 562180"/>
</p:tagLst>
</file>

<file path=ppt/tags/tag112.xml><?xml version="1.0" encoding="utf-8"?>
<p:tagLst xmlns:a="http://schemas.openxmlformats.org/drawingml/2006/main" xmlns:r="http://schemas.openxmlformats.org/officeDocument/2006/relationships" xmlns:p="http://schemas.openxmlformats.org/presentationml/2006/main">
  <p:tag name="ID" val=" 562182"/>
</p:tagLst>
</file>

<file path=ppt/tags/tag113.xml><?xml version="1.0" encoding="utf-8"?>
<p:tagLst xmlns:a="http://schemas.openxmlformats.org/drawingml/2006/main" xmlns:r="http://schemas.openxmlformats.org/officeDocument/2006/relationships" xmlns:p="http://schemas.openxmlformats.org/presentationml/2006/main">
  <p:tag name="ID" val=" 2"/>
</p:tagLst>
</file>

<file path=ppt/tags/tag114.xml><?xml version="1.0" encoding="utf-8"?>
<p:tagLst xmlns:a="http://schemas.openxmlformats.org/drawingml/2006/main" xmlns:r="http://schemas.openxmlformats.org/officeDocument/2006/relationships" xmlns:p="http://schemas.openxmlformats.org/presentationml/2006/main">
  <p:tag name="ORIGINALSLIDENUMBER" val=" 28"/>
  <p:tag name="DONE" val="1"/>
</p:tagLst>
</file>

<file path=ppt/tags/tag115.xml><?xml version="1.0" encoding="utf-8"?>
<p:tagLst xmlns:a="http://schemas.openxmlformats.org/drawingml/2006/main" xmlns:r="http://schemas.openxmlformats.org/officeDocument/2006/relationships" xmlns:p="http://schemas.openxmlformats.org/presentationml/2006/main">
  <p:tag name="ID" val=" 10242"/>
</p:tagLst>
</file>

<file path=ppt/tags/tag116.xml><?xml version="1.0" encoding="utf-8"?>
<p:tagLst xmlns:a="http://schemas.openxmlformats.org/drawingml/2006/main" xmlns:r="http://schemas.openxmlformats.org/officeDocument/2006/relationships" xmlns:p="http://schemas.openxmlformats.org/presentationml/2006/main">
  <p:tag name="ID" val=" 562180"/>
</p:tagLst>
</file>

<file path=ppt/tags/tag117.xml><?xml version="1.0" encoding="utf-8"?>
<p:tagLst xmlns:a="http://schemas.openxmlformats.org/drawingml/2006/main" xmlns:r="http://schemas.openxmlformats.org/officeDocument/2006/relationships" xmlns:p="http://schemas.openxmlformats.org/presentationml/2006/main">
  <p:tag name="ID" val=" 562182"/>
</p:tagLst>
</file>

<file path=ppt/tags/tag118.xml><?xml version="1.0" encoding="utf-8"?>
<p:tagLst xmlns:a="http://schemas.openxmlformats.org/drawingml/2006/main" xmlns:r="http://schemas.openxmlformats.org/officeDocument/2006/relationships" xmlns:p="http://schemas.openxmlformats.org/presentationml/2006/main">
  <p:tag name="ID" val=" 562184"/>
</p:tagLst>
</file>

<file path=ppt/tags/tag119.xml><?xml version="1.0" encoding="utf-8"?>
<p:tagLst xmlns:a="http://schemas.openxmlformats.org/drawingml/2006/main" xmlns:r="http://schemas.openxmlformats.org/officeDocument/2006/relationships" xmlns:p="http://schemas.openxmlformats.org/presentationml/2006/main">
  <p:tag name="ID" val=" 2"/>
</p:tagLst>
</file>

<file path=ppt/tags/tag12.xml><?xml version="1.0" encoding="utf-8"?>
<p:tagLst xmlns:a="http://schemas.openxmlformats.org/drawingml/2006/main" xmlns:r="http://schemas.openxmlformats.org/officeDocument/2006/relationships" xmlns:p="http://schemas.openxmlformats.org/presentationml/2006/main">
  <p:tag name="ID" val=" 8"/>
</p:tagLst>
</file>

<file path=ppt/tags/tag120.xml><?xml version="1.0" encoding="utf-8"?>
<p:tagLst xmlns:a="http://schemas.openxmlformats.org/drawingml/2006/main" xmlns:r="http://schemas.openxmlformats.org/officeDocument/2006/relationships" xmlns:p="http://schemas.openxmlformats.org/presentationml/2006/main">
  <p:tag name="ORIGINALSLIDENUMBER" val=" 28"/>
  <p:tag name="DONE" val="1"/>
</p:tagLst>
</file>

<file path=ppt/tags/tag121.xml><?xml version="1.0" encoding="utf-8"?>
<p:tagLst xmlns:a="http://schemas.openxmlformats.org/drawingml/2006/main" xmlns:r="http://schemas.openxmlformats.org/officeDocument/2006/relationships" xmlns:p="http://schemas.openxmlformats.org/presentationml/2006/main">
  <p:tag name="ID" val=" 10242"/>
</p:tagLst>
</file>

<file path=ppt/tags/tag122.xml><?xml version="1.0" encoding="utf-8"?>
<p:tagLst xmlns:a="http://schemas.openxmlformats.org/drawingml/2006/main" xmlns:r="http://schemas.openxmlformats.org/officeDocument/2006/relationships" xmlns:p="http://schemas.openxmlformats.org/presentationml/2006/main">
  <p:tag name="ID" val=" 562180"/>
</p:tagLst>
</file>

<file path=ppt/tags/tag123.xml><?xml version="1.0" encoding="utf-8"?>
<p:tagLst xmlns:a="http://schemas.openxmlformats.org/drawingml/2006/main" xmlns:r="http://schemas.openxmlformats.org/officeDocument/2006/relationships" xmlns:p="http://schemas.openxmlformats.org/presentationml/2006/main">
  <p:tag name="ID" val=" 562182"/>
</p:tagLst>
</file>

<file path=ppt/tags/tag124.xml><?xml version="1.0" encoding="utf-8"?>
<p:tagLst xmlns:a="http://schemas.openxmlformats.org/drawingml/2006/main" xmlns:r="http://schemas.openxmlformats.org/officeDocument/2006/relationships" xmlns:p="http://schemas.openxmlformats.org/presentationml/2006/main">
  <p:tag name="ID" val=" 562184"/>
</p:tagLst>
</file>

<file path=ppt/tags/tag125.xml><?xml version="1.0" encoding="utf-8"?>
<p:tagLst xmlns:a="http://schemas.openxmlformats.org/drawingml/2006/main" xmlns:r="http://schemas.openxmlformats.org/officeDocument/2006/relationships" xmlns:p="http://schemas.openxmlformats.org/presentationml/2006/main">
  <p:tag name="ID" val=" 2"/>
</p:tagLst>
</file>

<file path=ppt/tags/tag126.xml><?xml version="1.0" encoding="utf-8"?>
<p:tagLst xmlns:a="http://schemas.openxmlformats.org/drawingml/2006/main" xmlns:r="http://schemas.openxmlformats.org/officeDocument/2006/relationships" xmlns:p="http://schemas.openxmlformats.org/presentationml/2006/main">
  <p:tag name="ID" val=" 2050"/>
</p:tagLst>
</file>

<file path=ppt/tags/tag127.xml><?xml version="1.0" encoding="utf-8"?>
<p:tagLst xmlns:a="http://schemas.openxmlformats.org/drawingml/2006/main" xmlns:r="http://schemas.openxmlformats.org/officeDocument/2006/relationships" xmlns:p="http://schemas.openxmlformats.org/presentationml/2006/main">
  <p:tag name="ORIGINALSLIDENUMBER" val=" 28"/>
</p:tagLst>
</file>

<file path=ppt/tags/tag128.xml><?xml version="1.0" encoding="utf-8"?>
<p:tagLst xmlns:a="http://schemas.openxmlformats.org/drawingml/2006/main" xmlns:r="http://schemas.openxmlformats.org/officeDocument/2006/relationships" xmlns:p="http://schemas.openxmlformats.org/presentationml/2006/main">
  <p:tag name="ID" val=" 10242"/>
</p:tagLst>
</file>

<file path=ppt/tags/tag129.xml><?xml version="1.0" encoding="utf-8"?>
<p:tagLst xmlns:a="http://schemas.openxmlformats.org/drawingml/2006/main" xmlns:r="http://schemas.openxmlformats.org/officeDocument/2006/relationships" xmlns:p="http://schemas.openxmlformats.org/presentationml/2006/main">
  <p:tag name="ID" val=" 562180"/>
</p:tagLst>
</file>

<file path=ppt/tags/tag13.xml><?xml version="1.0" encoding="utf-8"?>
<p:tagLst xmlns:a="http://schemas.openxmlformats.org/drawingml/2006/main" xmlns:r="http://schemas.openxmlformats.org/officeDocument/2006/relationships" xmlns:p="http://schemas.openxmlformats.org/presentationml/2006/main">
  <p:tag name="ID" val=" 9"/>
</p:tagLst>
</file>

<file path=ppt/tags/tag130.xml><?xml version="1.0" encoding="utf-8"?>
<p:tagLst xmlns:a="http://schemas.openxmlformats.org/drawingml/2006/main" xmlns:r="http://schemas.openxmlformats.org/officeDocument/2006/relationships" xmlns:p="http://schemas.openxmlformats.org/presentationml/2006/main">
  <p:tag name="ID" val=" 562182"/>
</p:tagLst>
</file>

<file path=ppt/tags/tag131.xml><?xml version="1.0" encoding="utf-8"?>
<p:tagLst xmlns:a="http://schemas.openxmlformats.org/drawingml/2006/main" xmlns:r="http://schemas.openxmlformats.org/officeDocument/2006/relationships" xmlns:p="http://schemas.openxmlformats.org/presentationml/2006/main">
  <p:tag name="ID" val=" 562184"/>
</p:tagLst>
</file>

<file path=ppt/tags/tag132.xml><?xml version="1.0" encoding="utf-8"?>
<p:tagLst xmlns:a="http://schemas.openxmlformats.org/drawingml/2006/main" xmlns:r="http://schemas.openxmlformats.org/officeDocument/2006/relationships" xmlns:p="http://schemas.openxmlformats.org/presentationml/2006/main">
  <p:tag name="ID" val=" 7170"/>
</p:tagLst>
</file>

<file path=ppt/tags/tag133.xml><?xml version="1.0" encoding="utf-8"?>
<p:tagLst xmlns:a="http://schemas.openxmlformats.org/drawingml/2006/main" xmlns:r="http://schemas.openxmlformats.org/officeDocument/2006/relationships" xmlns:p="http://schemas.openxmlformats.org/presentationml/2006/main">
  <p:tag name="ID" val=" 2"/>
</p:tagLst>
</file>

<file path=ppt/tags/tag134.xml><?xml version="1.0" encoding="utf-8"?>
<p:tagLst xmlns:a="http://schemas.openxmlformats.org/drawingml/2006/main" xmlns:r="http://schemas.openxmlformats.org/officeDocument/2006/relationships" xmlns:p="http://schemas.openxmlformats.org/presentationml/2006/main">
  <p:tag name="ID" val=" 2050"/>
</p:tagLst>
</file>

<file path=ppt/tags/tag135.xml><?xml version="1.0" encoding="utf-8"?>
<p:tagLst xmlns:a="http://schemas.openxmlformats.org/drawingml/2006/main" xmlns:r="http://schemas.openxmlformats.org/officeDocument/2006/relationships" xmlns:p="http://schemas.openxmlformats.org/presentationml/2006/main">
  <p:tag name="ID" val=" 7172"/>
</p:tagLst>
</file>

<file path=ppt/tags/tag136.xml><?xml version="1.0" encoding="utf-8"?>
<p:tagLst xmlns:a="http://schemas.openxmlformats.org/drawingml/2006/main" xmlns:r="http://schemas.openxmlformats.org/officeDocument/2006/relationships" xmlns:p="http://schemas.openxmlformats.org/presentationml/2006/main">
  <p:tag name="ORIGINALSLIDENUMBER" val=" 29"/>
  <p:tag name="DONE" val="1"/>
</p:tagLst>
</file>

<file path=ppt/tags/tag137.xml><?xml version="1.0" encoding="utf-8"?>
<p:tagLst xmlns:a="http://schemas.openxmlformats.org/drawingml/2006/main" xmlns:r="http://schemas.openxmlformats.org/officeDocument/2006/relationships" xmlns:p="http://schemas.openxmlformats.org/presentationml/2006/main">
  <p:tag name="ID" val=" 10242"/>
</p:tagLst>
</file>

<file path=ppt/tags/tag138.xml><?xml version="1.0" encoding="utf-8"?>
<p:tagLst xmlns:a="http://schemas.openxmlformats.org/drawingml/2006/main" xmlns:r="http://schemas.openxmlformats.org/officeDocument/2006/relationships" xmlns:p="http://schemas.openxmlformats.org/presentationml/2006/main">
  <p:tag name="ID" val=" 2"/>
</p:tagLst>
</file>

<file path=ppt/tags/tag139.xml><?xml version="1.0" encoding="utf-8"?>
<p:tagLst xmlns:a="http://schemas.openxmlformats.org/drawingml/2006/main" xmlns:r="http://schemas.openxmlformats.org/officeDocument/2006/relationships" xmlns:p="http://schemas.openxmlformats.org/presentationml/2006/main">
  <p:tag name="ORIGINALSLIDENUMBER" val=" 29"/>
  <p:tag name="DONE" val="1"/>
</p:tagLst>
</file>

<file path=ppt/tags/tag14.xml><?xml version="1.0" encoding="utf-8"?>
<p:tagLst xmlns:a="http://schemas.openxmlformats.org/drawingml/2006/main" xmlns:r="http://schemas.openxmlformats.org/officeDocument/2006/relationships" xmlns:p="http://schemas.openxmlformats.org/presentationml/2006/main">
  <p:tag name="ID" val=" 10"/>
</p:tagLst>
</file>

<file path=ppt/tags/tag140.xml><?xml version="1.0" encoding="utf-8"?>
<p:tagLst xmlns:a="http://schemas.openxmlformats.org/drawingml/2006/main" xmlns:r="http://schemas.openxmlformats.org/officeDocument/2006/relationships" xmlns:p="http://schemas.openxmlformats.org/presentationml/2006/main">
  <p:tag name="ID" val=" 7"/>
</p:tagLst>
</file>

<file path=ppt/tags/tag141.xml><?xml version="1.0" encoding="utf-8"?>
<p:tagLst xmlns:a="http://schemas.openxmlformats.org/drawingml/2006/main" xmlns:r="http://schemas.openxmlformats.org/officeDocument/2006/relationships" xmlns:p="http://schemas.openxmlformats.org/presentationml/2006/main">
  <p:tag name="ID" val=" 10242"/>
</p:tagLst>
</file>

<file path=ppt/tags/tag142.xml><?xml version="1.0" encoding="utf-8"?>
<p:tagLst xmlns:a="http://schemas.openxmlformats.org/drawingml/2006/main" xmlns:r="http://schemas.openxmlformats.org/officeDocument/2006/relationships" xmlns:p="http://schemas.openxmlformats.org/presentationml/2006/main">
  <p:tag name="ID" val=" 2"/>
</p:tagLst>
</file>

<file path=ppt/tags/tag143.xml><?xml version="1.0" encoding="utf-8"?>
<p:tagLst xmlns:a="http://schemas.openxmlformats.org/drawingml/2006/main" xmlns:r="http://schemas.openxmlformats.org/officeDocument/2006/relationships" xmlns:p="http://schemas.openxmlformats.org/presentationml/2006/main">
  <p:tag name="ORIGINALSLIDENUMBER" val=" 29"/>
  <p:tag name="DONE" val="1"/>
</p:tagLst>
</file>

<file path=ppt/tags/tag144.xml><?xml version="1.0" encoding="utf-8"?>
<p:tagLst xmlns:a="http://schemas.openxmlformats.org/drawingml/2006/main" xmlns:r="http://schemas.openxmlformats.org/officeDocument/2006/relationships" xmlns:p="http://schemas.openxmlformats.org/presentationml/2006/main">
  <p:tag name="ID" val=" 7"/>
</p:tagLst>
</file>

<file path=ppt/tags/tag145.xml><?xml version="1.0" encoding="utf-8"?>
<p:tagLst xmlns:a="http://schemas.openxmlformats.org/drawingml/2006/main" xmlns:r="http://schemas.openxmlformats.org/officeDocument/2006/relationships" xmlns:p="http://schemas.openxmlformats.org/presentationml/2006/main">
  <p:tag name="ID" val=" 10242"/>
</p:tagLst>
</file>

<file path=ppt/tags/tag146.xml><?xml version="1.0" encoding="utf-8"?>
<p:tagLst xmlns:a="http://schemas.openxmlformats.org/drawingml/2006/main" xmlns:r="http://schemas.openxmlformats.org/officeDocument/2006/relationships" xmlns:p="http://schemas.openxmlformats.org/presentationml/2006/main">
  <p:tag name="ID" val=" 2"/>
</p:tagLst>
</file>

<file path=ppt/tags/tag147.xml><?xml version="1.0" encoding="utf-8"?>
<p:tagLst xmlns:a="http://schemas.openxmlformats.org/drawingml/2006/main" xmlns:r="http://schemas.openxmlformats.org/officeDocument/2006/relationships" xmlns:p="http://schemas.openxmlformats.org/presentationml/2006/main">
  <p:tag name="ID" val=" 3"/>
</p:tagLst>
</file>

<file path=ppt/tags/tag148.xml><?xml version="1.0" encoding="utf-8"?>
<p:tagLst xmlns:a="http://schemas.openxmlformats.org/drawingml/2006/main" xmlns:r="http://schemas.openxmlformats.org/officeDocument/2006/relationships" xmlns:p="http://schemas.openxmlformats.org/presentationml/2006/main">
  <p:tag name="ORIGINALSLIDENUMBER" val=" 29"/>
  <p:tag name="DONE" val="1"/>
</p:tagLst>
</file>

<file path=ppt/tags/tag149.xml><?xml version="1.0" encoding="utf-8"?>
<p:tagLst xmlns:a="http://schemas.openxmlformats.org/drawingml/2006/main" xmlns:r="http://schemas.openxmlformats.org/officeDocument/2006/relationships" xmlns:p="http://schemas.openxmlformats.org/presentationml/2006/main">
  <p:tag name="ID" val=" 7"/>
</p:tagLst>
</file>

<file path=ppt/tags/tag15.xml><?xml version="1.0" encoding="utf-8"?>
<p:tagLst xmlns:a="http://schemas.openxmlformats.org/drawingml/2006/main" xmlns:r="http://schemas.openxmlformats.org/officeDocument/2006/relationships" xmlns:p="http://schemas.openxmlformats.org/presentationml/2006/main">
  <p:tag name="ID" val=" 12"/>
</p:tagLst>
</file>

<file path=ppt/tags/tag150.xml><?xml version="1.0" encoding="utf-8"?>
<p:tagLst xmlns:a="http://schemas.openxmlformats.org/drawingml/2006/main" xmlns:r="http://schemas.openxmlformats.org/officeDocument/2006/relationships" xmlns:p="http://schemas.openxmlformats.org/presentationml/2006/main">
  <p:tag name="ID" val=" 10242"/>
</p:tagLst>
</file>

<file path=ppt/tags/tag151.xml><?xml version="1.0" encoding="utf-8"?>
<p:tagLst xmlns:a="http://schemas.openxmlformats.org/drawingml/2006/main" xmlns:r="http://schemas.openxmlformats.org/officeDocument/2006/relationships" xmlns:p="http://schemas.openxmlformats.org/presentationml/2006/main">
  <p:tag name="ID" val=" 2"/>
</p:tagLst>
</file>

<file path=ppt/tags/tag152.xml><?xml version="1.0" encoding="utf-8"?>
<p:tagLst xmlns:a="http://schemas.openxmlformats.org/drawingml/2006/main" xmlns:r="http://schemas.openxmlformats.org/officeDocument/2006/relationships" xmlns:p="http://schemas.openxmlformats.org/presentationml/2006/main">
  <p:tag name="ID" val=" 3"/>
</p:tagLst>
</file>

<file path=ppt/tags/tag153.xml><?xml version="1.0" encoding="utf-8"?>
<p:tagLst xmlns:a="http://schemas.openxmlformats.org/drawingml/2006/main" xmlns:r="http://schemas.openxmlformats.org/officeDocument/2006/relationships" xmlns:p="http://schemas.openxmlformats.org/presentationml/2006/main">
  <p:tag name="ID" val=" 4"/>
</p:tagLst>
</file>

<file path=ppt/tags/tag154.xml><?xml version="1.0" encoding="utf-8"?>
<p:tagLst xmlns:a="http://schemas.openxmlformats.org/drawingml/2006/main" xmlns:r="http://schemas.openxmlformats.org/officeDocument/2006/relationships" xmlns:p="http://schemas.openxmlformats.org/presentationml/2006/main">
  <p:tag name="ORIGINALSLIDENUMBER" val=" 29"/>
  <p:tag name="DONE" val="1"/>
</p:tagLst>
</file>

<file path=ppt/tags/tag155.xml><?xml version="1.0" encoding="utf-8"?>
<p:tagLst xmlns:a="http://schemas.openxmlformats.org/drawingml/2006/main" xmlns:r="http://schemas.openxmlformats.org/officeDocument/2006/relationships" xmlns:p="http://schemas.openxmlformats.org/presentationml/2006/main">
  <p:tag name="ID" val=" 7"/>
</p:tagLst>
</file>

<file path=ppt/tags/tag156.xml><?xml version="1.0" encoding="utf-8"?>
<p:tagLst xmlns:a="http://schemas.openxmlformats.org/drawingml/2006/main" xmlns:r="http://schemas.openxmlformats.org/officeDocument/2006/relationships" xmlns:p="http://schemas.openxmlformats.org/presentationml/2006/main">
  <p:tag name="ID" val=" 10242"/>
</p:tagLst>
</file>

<file path=ppt/tags/tag157.xml><?xml version="1.0" encoding="utf-8"?>
<p:tagLst xmlns:a="http://schemas.openxmlformats.org/drawingml/2006/main" xmlns:r="http://schemas.openxmlformats.org/officeDocument/2006/relationships" xmlns:p="http://schemas.openxmlformats.org/presentationml/2006/main">
  <p:tag name="ID" val=" 2"/>
</p:tagLst>
</file>

<file path=ppt/tags/tag158.xml><?xml version="1.0" encoding="utf-8"?>
<p:tagLst xmlns:a="http://schemas.openxmlformats.org/drawingml/2006/main" xmlns:r="http://schemas.openxmlformats.org/officeDocument/2006/relationships" xmlns:p="http://schemas.openxmlformats.org/presentationml/2006/main">
  <p:tag name="ID" val=" 3"/>
</p:tagLst>
</file>

<file path=ppt/tags/tag159.xml><?xml version="1.0" encoding="utf-8"?>
<p:tagLst xmlns:a="http://schemas.openxmlformats.org/drawingml/2006/main" xmlns:r="http://schemas.openxmlformats.org/officeDocument/2006/relationships" xmlns:p="http://schemas.openxmlformats.org/presentationml/2006/main">
  <p:tag name="ID" val=" 4"/>
</p:tagLst>
</file>

<file path=ppt/tags/tag16.xml><?xml version="1.0" encoding="utf-8"?>
<p:tagLst xmlns:a="http://schemas.openxmlformats.org/drawingml/2006/main" xmlns:r="http://schemas.openxmlformats.org/officeDocument/2006/relationships" xmlns:p="http://schemas.openxmlformats.org/presentationml/2006/main">
  <p:tag name="ORIGINALSLIDENUMBER" val=" 6"/>
</p:tagLst>
</file>

<file path=ppt/tags/tag160.xml><?xml version="1.0" encoding="utf-8"?>
<p:tagLst xmlns:a="http://schemas.openxmlformats.org/drawingml/2006/main" xmlns:r="http://schemas.openxmlformats.org/officeDocument/2006/relationships" xmlns:p="http://schemas.openxmlformats.org/presentationml/2006/main">
  <p:tag name="ID" val=" 6"/>
</p:tagLst>
</file>

<file path=ppt/tags/tag161.xml><?xml version="1.0" encoding="utf-8"?>
<p:tagLst xmlns:a="http://schemas.openxmlformats.org/drawingml/2006/main" xmlns:r="http://schemas.openxmlformats.org/officeDocument/2006/relationships" xmlns:p="http://schemas.openxmlformats.org/presentationml/2006/main">
  <p:tag name="ORIGINALSLIDENUMBER" val=" 29"/>
</p:tagLst>
</file>

<file path=ppt/tags/tag162.xml><?xml version="1.0" encoding="utf-8"?>
<p:tagLst xmlns:a="http://schemas.openxmlformats.org/drawingml/2006/main" xmlns:r="http://schemas.openxmlformats.org/officeDocument/2006/relationships" xmlns:p="http://schemas.openxmlformats.org/presentationml/2006/main">
  <p:tag name="ID" val=" 7"/>
</p:tagLst>
</file>

<file path=ppt/tags/tag163.xml><?xml version="1.0" encoding="utf-8"?>
<p:tagLst xmlns:a="http://schemas.openxmlformats.org/drawingml/2006/main" xmlns:r="http://schemas.openxmlformats.org/officeDocument/2006/relationships" xmlns:p="http://schemas.openxmlformats.org/presentationml/2006/main">
  <p:tag name="ID" val=" 10242"/>
</p:tagLst>
</file>

<file path=ppt/tags/tag164.xml><?xml version="1.0" encoding="utf-8"?>
<p:tagLst xmlns:a="http://schemas.openxmlformats.org/drawingml/2006/main" xmlns:r="http://schemas.openxmlformats.org/officeDocument/2006/relationships" xmlns:p="http://schemas.openxmlformats.org/presentationml/2006/main">
  <p:tag name="ID" val=" 2"/>
</p:tagLst>
</file>

<file path=ppt/tags/tag165.xml><?xml version="1.0" encoding="utf-8"?>
<p:tagLst xmlns:a="http://schemas.openxmlformats.org/drawingml/2006/main" xmlns:r="http://schemas.openxmlformats.org/officeDocument/2006/relationships" xmlns:p="http://schemas.openxmlformats.org/presentationml/2006/main">
  <p:tag name="ID" val=" 3"/>
</p:tagLst>
</file>

<file path=ppt/tags/tag166.xml><?xml version="1.0" encoding="utf-8"?>
<p:tagLst xmlns:a="http://schemas.openxmlformats.org/drawingml/2006/main" xmlns:r="http://schemas.openxmlformats.org/officeDocument/2006/relationships" xmlns:p="http://schemas.openxmlformats.org/presentationml/2006/main">
  <p:tag name="ID" val=" 4"/>
</p:tagLst>
</file>

<file path=ppt/tags/tag167.xml><?xml version="1.0" encoding="utf-8"?>
<p:tagLst xmlns:a="http://schemas.openxmlformats.org/drawingml/2006/main" xmlns:r="http://schemas.openxmlformats.org/officeDocument/2006/relationships" xmlns:p="http://schemas.openxmlformats.org/presentationml/2006/main">
  <p:tag name="ID" val=" 6"/>
</p:tagLst>
</file>

<file path=ppt/tags/tag168.xml><?xml version="1.0" encoding="utf-8"?>
<p:tagLst xmlns:a="http://schemas.openxmlformats.org/drawingml/2006/main" xmlns:r="http://schemas.openxmlformats.org/officeDocument/2006/relationships" xmlns:p="http://schemas.openxmlformats.org/presentationml/2006/main">
  <p:tag name="ID" val=" 14"/>
</p:tagLst>
</file>

<file path=ppt/tags/tag169.xml><?xml version="1.0" encoding="utf-8"?>
<p:tagLst xmlns:a="http://schemas.openxmlformats.org/drawingml/2006/main" xmlns:r="http://schemas.openxmlformats.org/officeDocument/2006/relationships" xmlns:p="http://schemas.openxmlformats.org/presentationml/2006/main">
  <p:tag name="ORIGINALSLIDENUMBER" val=" 30"/>
</p:tagLst>
</file>

<file path=ppt/tags/tag17.xml><?xml version="1.0" encoding="utf-8"?>
<p:tagLst xmlns:a="http://schemas.openxmlformats.org/drawingml/2006/main" xmlns:r="http://schemas.openxmlformats.org/officeDocument/2006/relationships" xmlns:p="http://schemas.openxmlformats.org/presentationml/2006/main">
  <p:tag name="ID" val=" 2050"/>
</p:tagLst>
</file>

<file path=ppt/tags/tag170.xml><?xml version="1.0" encoding="utf-8"?>
<p:tagLst xmlns:a="http://schemas.openxmlformats.org/drawingml/2006/main" xmlns:r="http://schemas.openxmlformats.org/officeDocument/2006/relationships" xmlns:p="http://schemas.openxmlformats.org/presentationml/2006/main">
  <p:tag name="ORIGINALSLIDENUMBER" val=" 31"/>
</p:tagLst>
</file>

<file path=ppt/tags/tag171.xml><?xml version="1.0" encoding="utf-8"?>
<p:tagLst xmlns:a="http://schemas.openxmlformats.org/drawingml/2006/main" xmlns:r="http://schemas.openxmlformats.org/officeDocument/2006/relationships" xmlns:p="http://schemas.openxmlformats.org/presentationml/2006/main">
  <p:tag name="ORIGINALSLIDENUMBER" val=" 32"/>
</p:tagLst>
</file>

<file path=ppt/tags/tag172.xml><?xml version="1.0" encoding="utf-8"?>
<p:tagLst xmlns:a="http://schemas.openxmlformats.org/drawingml/2006/main" xmlns:r="http://schemas.openxmlformats.org/officeDocument/2006/relationships" xmlns:p="http://schemas.openxmlformats.org/presentationml/2006/main">
  <p:tag name="ID" val=" 4"/>
</p:tagLst>
</file>

<file path=ppt/tags/tag173.xml><?xml version="1.0" encoding="utf-8"?>
<p:tagLst xmlns:a="http://schemas.openxmlformats.org/drawingml/2006/main" xmlns:r="http://schemas.openxmlformats.org/officeDocument/2006/relationships" xmlns:p="http://schemas.openxmlformats.org/presentationml/2006/main">
  <p:tag name="ORIGINALSLIDENUMBER" val=" 33"/>
</p:tagLst>
</file>

<file path=ppt/tags/tag174.xml><?xml version="1.0" encoding="utf-8"?>
<p:tagLst xmlns:a="http://schemas.openxmlformats.org/drawingml/2006/main" xmlns:r="http://schemas.openxmlformats.org/officeDocument/2006/relationships" xmlns:p="http://schemas.openxmlformats.org/presentationml/2006/main">
  <p:tag name="ID" val=" 4"/>
</p:tagLst>
</file>

<file path=ppt/tags/tag175.xml><?xml version="1.0" encoding="utf-8"?>
<p:tagLst xmlns:a="http://schemas.openxmlformats.org/drawingml/2006/main" xmlns:r="http://schemas.openxmlformats.org/officeDocument/2006/relationships" xmlns:p="http://schemas.openxmlformats.org/presentationml/2006/main">
  <p:tag name="ID" val=" 5"/>
</p:tagLst>
</file>

<file path=ppt/tags/tag176.xml><?xml version="1.0" encoding="utf-8"?>
<p:tagLst xmlns:a="http://schemas.openxmlformats.org/drawingml/2006/main" xmlns:r="http://schemas.openxmlformats.org/officeDocument/2006/relationships" xmlns:p="http://schemas.openxmlformats.org/presentationml/2006/main">
  <p:tag name="ORIGINALSLIDENUMBER" val=" 34"/>
</p:tagLst>
</file>

<file path=ppt/tags/tag177.xml><?xml version="1.0" encoding="utf-8"?>
<p:tagLst xmlns:a="http://schemas.openxmlformats.org/drawingml/2006/main" xmlns:r="http://schemas.openxmlformats.org/officeDocument/2006/relationships" xmlns:p="http://schemas.openxmlformats.org/presentationml/2006/main">
  <p:tag name="ORIGINALSLIDENUMBER" val=" 35"/>
</p:tagLst>
</file>

<file path=ppt/tags/tag178.xml><?xml version="1.0" encoding="utf-8"?>
<p:tagLst xmlns:a="http://schemas.openxmlformats.org/drawingml/2006/main" xmlns:r="http://schemas.openxmlformats.org/officeDocument/2006/relationships" xmlns:p="http://schemas.openxmlformats.org/presentationml/2006/main">
  <p:tag name="ID" val=" 18433"/>
</p:tagLst>
</file>

<file path=ppt/tags/tag179.xml><?xml version="1.0" encoding="utf-8"?>
<p:tagLst xmlns:a="http://schemas.openxmlformats.org/drawingml/2006/main" xmlns:r="http://schemas.openxmlformats.org/officeDocument/2006/relationships" xmlns:p="http://schemas.openxmlformats.org/presentationml/2006/main">
  <p:tag name="ID" val=" 18434"/>
</p:tagLst>
</file>

<file path=ppt/tags/tag18.xml><?xml version="1.0" encoding="utf-8"?>
<p:tagLst xmlns:a="http://schemas.openxmlformats.org/drawingml/2006/main" xmlns:r="http://schemas.openxmlformats.org/officeDocument/2006/relationships" xmlns:p="http://schemas.openxmlformats.org/presentationml/2006/main">
  <p:tag name="ID" val=" 2"/>
</p:tagLst>
</file>

<file path=ppt/tags/tag180.xml><?xml version="1.0" encoding="utf-8"?>
<p:tagLst xmlns:a="http://schemas.openxmlformats.org/drawingml/2006/main" xmlns:r="http://schemas.openxmlformats.org/officeDocument/2006/relationships" xmlns:p="http://schemas.openxmlformats.org/presentationml/2006/main">
  <p:tag name="ID" val=" 18435"/>
</p:tagLst>
</file>

<file path=ppt/tags/tag181.xml><?xml version="1.0" encoding="utf-8"?>
<p:tagLst xmlns:a="http://schemas.openxmlformats.org/drawingml/2006/main" xmlns:r="http://schemas.openxmlformats.org/officeDocument/2006/relationships" xmlns:p="http://schemas.openxmlformats.org/presentationml/2006/main">
  <p:tag name="ID" val=" 4"/>
</p:tagLst>
</file>

<file path=ppt/tags/tag182.xml><?xml version="1.0" encoding="utf-8"?>
<p:tagLst xmlns:a="http://schemas.openxmlformats.org/drawingml/2006/main" xmlns:r="http://schemas.openxmlformats.org/officeDocument/2006/relationships" xmlns:p="http://schemas.openxmlformats.org/presentationml/2006/main">
  <p:tag name="ORIGINALSLIDENUMBER" val=" 36"/>
</p:tagLst>
</file>

<file path=ppt/tags/tag183.xml><?xml version="1.0" encoding="utf-8"?>
<p:tagLst xmlns:a="http://schemas.openxmlformats.org/drawingml/2006/main" xmlns:r="http://schemas.openxmlformats.org/officeDocument/2006/relationships" xmlns:p="http://schemas.openxmlformats.org/presentationml/2006/main">
  <p:tag name="ID" val=" 18433"/>
</p:tagLst>
</file>

<file path=ppt/tags/tag184.xml><?xml version="1.0" encoding="utf-8"?>
<p:tagLst xmlns:a="http://schemas.openxmlformats.org/drawingml/2006/main" xmlns:r="http://schemas.openxmlformats.org/officeDocument/2006/relationships" xmlns:p="http://schemas.openxmlformats.org/presentationml/2006/main">
  <p:tag name="ID" val=" 18434"/>
</p:tagLst>
</file>

<file path=ppt/tags/tag185.xml><?xml version="1.0" encoding="utf-8"?>
<p:tagLst xmlns:a="http://schemas.openxmlformats.org/drawingml/2006/main" xmlns:r="http://schemas.openxmlformats.org/officeDocument/2006/relationships" xmlns:p="http://schemas.openxmlformats.org/presentationml/2006/main">
  <p:tag name="ID" val=" 18435"/>
</p:tagLst>
</file>

<file path=ppt/tags/tag186.xml><?xml version="1.0" encoding="utf-8"?>
<p:tagLst xmlns:a="http://schemas.openxmlformats.org/drawingml/2006/main" xmlns:r="http://schemas.openxmlformats.org/officeDocument/2006/relationships" xmlns:p="http://schemas.openxmlformats.org/presentationml/2006/main">
  <p:tag name="ID" val=" 2"/>
</p:tagLst>
</file>

<file path=ppt/tags/tag187.xml><?xml version="1.0" encoding="utf-8"?>
<p:tagLst xmlns:a="http://schemas.openxmlformats.org/drawingml/2006/main" xmlns:r="http://schemas.openxmlformats.org/officeDocument/2006/relationships" xmlns:p="http://schemas.openxmlformats.org/presentationml/2006/main">
  <p:tag name="ID" val=" 4"/>
</p:tagLst>
</file>

<file path=ppt/tags/tag188.xml><?xml version="1.0" encoding="utf-8"?>
<p:tagLst xmlns:a="http://schemas.openxmlformats.org/drawingml/2006/main" xmlns:r="http://schemas.openxmlformats.org/officeDocument/2006/relationships" xmlns:p="http://schemas.openxmlformats.org/presentationml/2006/main">
  <p:tag name="ORIGINALSLIDENUMBER" val=" 37"/>
</p:tagLst>
</file>

<file path=ppt/tags/tag189.xml><?xml version="1.0" encoding="utf-8"?>
<p:tagLst xmlns:a="http://schemas.openxmlformats.org/drawingml/2006/main" xmlns:r="http://schemas.openxmlformats.org/officeDocument/2006/relationships" xmlns:p="http://schemas.openxmlformats.org/presentationml/2006/main">
  <p:tag name="ID" val=" 11266"/>
</p:tagLst>
</file>

<file path=ppt/tags/tag19.xml><?xml version="1.0" encoding="utf-8"?>
<p:tagLst xmlns:a="http://schemas.openxmlformats.org/drawingml/2006/main" xmlns:r="http://schemas.openxmlformats.org/officeDocument/2006/relationships" xmlns:p="http://schemas.openxmlformats.org/presentationml/2006/main">
  <p:tag name="ID" val=" 5"/>
</p:tagLst>
</file>

<file path=ppt/tags/tag190.xml><?xml version="1.0" encoding="utf-8"?>
<p:tagLst xmlns:a="http://schemas.openxmlformats.org/drawingml/2006/main" xmlns:r="http://schemas.openxmlformats.org/officeDocument/2006/relationships" xmlns:p="http://schemas.openxmlformats.org/presentationml/2006/main">
  <p:tag name="ID" val=" 11279"/>
</p:tagLst>
</file>

<file path=ppt/tags/tag191.xml><?xml version="1.0" encoding="utf-8"?>
<p:tagLst xmlns:a="http://schemas.openxmlformats.org/drawingml/2006/main" xmlns:r="http://schemas.openxmlformats.org/officeDocument/2006/relationships" xmlns:p="http://schemas.openxmlformats.org/presentationml/2006/main">
  <p:tag name="ID" val=" 7"/>
</p:tagLst>
</file>

<file path=ppt/tags/tag192.xml><?xml version="1.0" encoding="utf-8"?>
<p:tagLst xmlns:a="http://schemas.openxmlformats.org/drawingml/2006/main" xmlns:r="http://schemas.openxmlformats.org/officeDocument/2006/relationships" xmlns:p="http://schemas.openxmlformats.org/presentationml/2006/main">
  <p:tag name="ID" val=" 8"/>
</p:tagLst>
</file>

<file path=ppt/tags/tag193.xml><?xml version="1.0" encoding="utf-8"?>
<p:tagLst xmlns:a="http://schemas.openxmlformats.org/drawingml/2006/main" xmlns:r="http://schemas.openxmlformats.org/officeDocument/2006/relationships" xmlns:p="http://schemas.openxmlformats.org/presentationml/2006/main">
  <p:tag name="ID" val=" 9"/>
</p:tagLst>
</file>

<file path=ppt/tags/tag194.xml><?xml version="1.0" encoding="utf-8"?>
<p:tagLst xmlns:a="http://schemas.openxmlformats.org/drawingml/2006/main" xmlns:r="http://schemas.openxmlformats.org/officeDocument/2006/relationships" xmlns:p="http://schemas.openxmlformats.org/presentationml/2006/main">
  <p:tag name="ID" val=" 10"/>
</p:tagLst>
</file>

<file path=ppt/tags/tag195.xml><?xml version="1.0" encoding="utf-8"?>
<p:tagLst xmlns:a="http://schemas.openxmlformats.org/drawingml/2006/main" xmlns:r="http://schemas.openxmlformats.org/officeDocument/2006/relationships" xmlns:p="http://schemas.openxmlformats.org/presentationml/2006/main">
  <p:tag name="ID" val=" 2"/>
</p:tagLst>
</file>

<file path=ppt/tags/tag196.xml><?xml version="1.0" encoding="utf-8"?>
<p:tagLst xmlns:a="http://schemas.openxmlformats.org/drawingml/2006/main" xmlns:r="http://schemas.openxmlformats.org/officeDocument/2006/relationships" xmlns:p="http://schemas.openxmlformats.org/presentationml/2006/main">
  <p:tag name="ID" val=" 11"/>
</p:tagLst>
</file>

<file path=ppt/tags/tag197.xml><?xml version="1.0" encoding="utf-8"?>
<p:tagLst xmlns:a="http://schemas.openxmlformats.org/drawingml/2006/main" xmlns:r="http://schemas.openxmlformats.org/officeDocument/2006/relationships" xmlns:p="http://schemas.openxmlformats.org/presentationml/2006/main">
  <p:tag name="ID" val=" 12"/>
</p:tagLst>
</file>

<file path=ppt/tags/tag198.xml><?xml version="1.0" encoding="utf-8"?>
<p:tagLst xmlns:a="http://schemas.openxmlformats.org/drawingml/2006/main" xmlns:r="http://schemas.openxmlformats.org/officeDocument/2006/relationships" xmlns:p="http://schemas.openxmlformats.org/presentationml/2006/main">
  <p:tag name="ID" val=" 13"/>
</p:tagLst>
</file>

<file path=ppt/tags/tag199.xml><?xml version="1.0" encoding="utf-8"?>
<p:tagLst xmlns:a="http://schemas.openxmlformats.org/drawingml/2006/main" xmlns:r="http://schemas.openxmlformats.org/officeDocument/2006/relationships" xmlns:p="http://schemas.openxmlformats.org/presentationml/2006/main">
  <p:tag name="ID" val=" 14"/>
</p:tagLst>
</file>

<file path=ppt/tags/tag2.xml><?xml version="1.0" encoding="utf-8"?>
<p:tagLst xmlns:a="http://schemas.openxmlformats.org/drawingml/2006/main" xmlns:r="http://schemas.openxmlformats.org/officeDocument/2006/relationships" xmlns:p="http://schemas.openxmlformats.org/presentationml/2006/main">
  <p:tag name="ORIGINALSLIDENUMBER" val=" 2"/>
</p:tagLst>
</file>

<file path=ppt/tags/tag20.xml><?xml version="1.0" encoding="utf-8"?>
<p:tagLst xmlns:a="http://schemas.openxmlformats.org/drawingml/2006/main" xmlns:r="http://schemas.openxmlformats.org/officeDocument/2006/relationships" xmlns:p="http://schemas.openxmlformats.org/presentationml/2006/main">
  <p:tag name="ID" val=" 6"/>
</p:tagLst>
</file>

<file path=ppt/tags/tag200.xml><?xml version="1.0" encoding="utf-8"?>
<p:tagLst xmlns:a="http://schemas.openxmlformats.org/drawingml/2006/main" xmlns:r="http://schemas.openxmlformats.org/officeDocument/2006/relationships" xmlns:p="http://schemas.openxmlformats.org/presentationml/2006/main">
  <p:tag name="ID" val=" 3"/>
</p:tagLst>
</file>

<file path=ppt/tags/tag201.xml><?xml version="1.0" encoding="utf-8"?>
<p:tagLst xmlns:a="http://schemas.openxmlformats.org/drawingml/2006/main" xmlns:r="http://schemas.openxmlformats.org/officeDocument/2006/relationships" xmlns:p="http://schemas.openxmlformats.org/presentationml/2006/main">
  <p:tag name="ORIGINALSLIDENUMBER" val=" 38"/>
</p:tagLst>
</file>

<file path=ppt/tags/tag202.xml><?xml version="1.0" encoding="utf-8"?>
<p:tagLst xmlns:a="http://schemas.openxmlformats.org/drawingml/2006/main" xmlns:r="http://schemas.openxmlformats.org/officeDocument/2006/relationships" xmlns:p="http://schemas.openxmlformats.org/presentationml/2006/main">
  <p:tag name="ID" val=" 11266"/>
</p:tagLst>
</file>

<file path=ppt/tags/tag203.xml><?xml version="1.0" encoding="utf-8"?>
<p:tagLst xmlns:a="http://schemas.openxmlformats.org/drawingml/2006/main" xmlns:r="http://schemas.openxmlformats.org/officeDocument/2006/relationships" xmlns:p="http://schemas.openxmlformats.org/presentationml/2006/main">
  <p:tag name="ID" val=" 11279"/>
</p:tagLst>
</file>

<file path=ppt/tags/tag204.xml><?xml version="1.0" encoding="utf-8"?>
<p:tagLst xmlns:a="http://schemas.openxmlformats.org/drawingml/2006/main" xmlns:r="http://schemas.openxmlformats.org/officeDocument/2006/relationships" xmlns:p="http://schemas.openxmlformats.org/presentationml/2006/main">
  <p:tag name="ID" val=" 9"/>
</p:tagLst>
</file>

<file path=ppt/tags/tag205.xml><?xml version="1.0" encoding="utf-8"?>
<p:tagLst xmlns:a="http://schemas.openxmlformats.org/drawingml/2006/main" xmlns:r="http://schemas.openxmlformats.org/officeDocument/2006/relationships" xmlns:p="http://schemas.openxmlformats.org/presentationml/2006/main">
  <p:tag name="ID" val=" 10"/>
</p:tagLst>
</file>

<file path=ppt/tags/tag206.xml><?xml version="1.0" encoding="utf-8"?>
<p:tagLst xmlns:a="http://schemas.openxmlformats.org/drawingml/2006/main" xmlns:r="http://schemas.openxmlformats.org/officeDocument/2006/relationships" xmlns:p="http://schemas.openxmlformats.org/presentationml/2006/main">
  <p:tag name="ID" val=" 2"/>
</p:tagLst>
</file>

<file path=ppt/tags/tag207.xml><?xml version="1.0" encoding="utf-8"?>
<p:tagLst xmlns:a="http://schemas.openxmlformats.org/drawingml/2006/main" xmlns:r="http://schemas.openxmlformats.org/officeDocument/2006/relationships" xmlns:p="http://schemas.openxmlformats.org/presentationml/2006/main">
  <p:tag name="ID" val=" 14"/>
</p:tagLst>
</file>

<file path=ppt/tags/tag208.xml><?xml version="1.0" encoding="utf-8"?>
<p:tagLst xmlns:a="http://schemas.openxmlformats.org/drawingml/2006/main" xmlns:r="http://schemas.openxmlformats.org/officeDocument/2006/relationships" xmlns:p="http://schemas.openxmlformats.org/presentationml/2006/main">
  <p:tag name="ID" val=" 3"/>
</p:tagLst>
</file>

<file path=ppt/tags/tag209.xml><?xml version="1.0" encoding="utf-8"?>
<p:tagLst xmlns:a="http://schemas.openxmlformats.org/drawingml/2006/main" xmlns:r="http://schemas.openxmlformats.org/officeDocument/2006/relationships" xmlns:p="http://schemas.openxmlformats.org/presentationml/2006/main">
  <p:tag name="ORIGINALSLIDENUMBER" val=" 39"/>
</p:tagLst>
</file>

<file path=ppt/tags/tag21.xml><?xml version="1.0" encoding="utf-8"?>
<p:tagLst xmlns:a="http://schemas.openxmlformats.org/drawingml/2006/main" xmlns:r="http://schemas.openxmlformats.org/officeDocument/2006/relationships" xmlns:p="http://schemas.openxmlformats.org/presentationml/2006/main">
  <p:tag name="ID" val=" 7"/>
</p:tagLst>
</file>

<file path=ppt/tags/tag210.xml><?xml version="1.0" encoding="utf-8"?>
<p:tagLst xmlns:a="http://schemas.openxmlformats.org/drawingml/2006/main" xmlns:r="http://schemas.openxmlformats.org/officeDocument/2006/relationships" xmlns:p="http://schemas.openxmlformats.org/presentationml/2006/main">
  <p:tag name="ID" val=" 11266"/>
</p:tagLst>
</file>

<file path=ppt/tags/tag211.xml><?xml version="1.0" encoding="utf-8"?>
<p:tagLst xmlns:a="http://schemas.openxmlformats.org/drawingml/2006/main" xmlns:r="http://schemas.openxmlformats.org/officeDocument/2006/relationships" xmlns:p="http://schemas.openxmlformats.org/presentationml/2006/main">
  <p:tag name="ID" val=" 11279"/>
</p:tagLst>
</file>

<file path=ppt/tags/tag212.xml><?xml version="1.0" encoding="utf-8"?>
<p:tagLst xmlns:a="http://schemas.openxmlformats.org/drawingml/2006/main" xmlns:r="http://schemas.openxmlformats.org/officeDocument/2006/relationships" xmlns:p="http://schemas.openxmlformats.org/presentationml/2006/main">
  <p:tag name="ID" val=" 7"/>
</p:tagLst>
</file>

<file path=ppt/tags/tag213.xml><?xml version="1.0" encoding="utf-8"?>
<p:tagLst xmlns:a="http://schemas.openxmlformats.org/drawingml/2006/main" xmlns:r="http://schemas.openxmlformats.org/officeDocument/2006/relationships" xmlns:p="http://schemas.openxmlformats.org/presentationml/2006/main">
  <p:tag name="ID" val=" 8"/>
</p:tagLst>
</file>

<file path=ppt/tags/tag214.xml><?xml version="1.0" encoding="utf-8"?>
<p:tagLst xmlns:a="http://schemas.openxmlformats.org/drawingml/2006/main" xmlns:r="http://schemas.openxmlformats.org/officeDocument/2006/relationships" xmlns:p="http://schemas.openxmlformats.org/presentationml/2006/main">
  <p:tag name="ID" val=" 9"/>
</p:tagLst>
</file>

<file path=ppt/tags/tag215.xml><?xml version="1.0" encoding="utf-8"?>
<p:tagLst xmlns:a="http://schemas.openxmlformats.org/drawingml/2006/main" xmlns:r="http://schemas.openxmlformats.org/officeDocument/2006/relationships" xmlns:p="http://schemas.openxmlformats.org/presentationml/2006/main">
  <p:tag name="ID" val=" 10"/>
</p:tagLst>
</file>

<file path=ppt/tags/tag216.xml><?xml version="1.0" encoding="utf-8"?>
<p:tagLst xmlns:a="http://schemas.openxmlformats.org/drawingml/2006/main" xmlns:r="http://schemas.openxmlformats.org/officeDocument/2006/relationships" xmlns:p="http://schemas.openxmlformats.org/presentationml/2006/main">
  <p:tag name="ID" val=" 2"/>
</p:tagLst>
</file>

<file path=ppt/tags/tag217.xml><?xml version="1.0" encoding="utf-8"?>
<p:tagLst xmlns:a="http://schemas.openxmlformats.org/drawingml/2006/main" xmlns:r="http://schemas.openxmlformats.org/officeDocument/2006/relationships" xmlns:p="http://schemas.openxmlformats.org/presentationml/2006/main">
  <p:tag name="ID" val=" 12"/>
</p:tagLst>
</file>

<file path=ppt/tags/tag218.xml><?xml version="1.0" encoding="utf-8"?>
<p:tagLst xmlns:a="http://schemas.openxmlformats.org/drawingml/2006/main" xmlns:r="http://schemas.openxmlformats.org/officeDocument/2006/relationships" xmlns:p="http://schemas.openxmlformats.org/presentationml/2006/main">
  <p:tag name="ID" val=" 13"/>
</p:tagLst>
</file>

<file path=ppt/tags/tag219.xml><?xml version="1.0" encoding="utf-8"?>
<p:tagLst xmlns:a="http://schemas.openxmlformats.org/drawingml/2006/main" xmlns:r="http://schemas.openxmlformats.org/officeDocument/2006/relationships" xmlns:p="http://schemas.openxmlformats.org/presentationml/2006/main">
  <p:tag name="ID" val=" 14"/>
</p:tagLst>
</file>

<file path=ppt/tags/tag22.xml><?xml version="1.0" encoding="utf-8"?>
<p:tagLst xmlns:a="http://schemas.openxmlformats.org/drawingml/2006/main" xmlns:r="http://schemas.openxmlformats.org/officeDocument/2006/relationships" xmlns:p="http://schemas.openxmlformats.org/presentationml/2006/main">
  <p:tag name="ID" val=" 8"/>
</p:tagLst>
</file>

<file path=ppt/tags/tag220.xml><?xml version="1.0" encoding="utf-8"?>
<p:tagLst xmlns:a="http://schemas.openxmlformats.org/drawingml/2006/main" xmlns:r="http://schemas.openxmlformats.org/officeDocument/2006/relationships" xmlns:p="http://schemas.openxmlformats.org/presentationml/2006/main">
  <p:tag name="ID" val=" 3"/>
</p:tagLst>
</file>

<file path=ppt/tags/tag221.xml><?xml version="1.0" encoding="utf-8"?>
<p:tagLst xmlns:a="http://schemas.openxmlformats.org/drawingml/2006/main" xmlns:r="http://schemas.openxmlformats.org/officeDocument/2006/relationships" xmlns:p="http://schemas.openxmlformats.org/presentationml/2006/main">
  <p:tag name="ID" val=" 9"/>
</p:tagLst>
</file>

<file path=ppt/tags/tag222.xml><?xml version="1.0" encoding="utf-8"?>
<p:tagLst xmlns:a="http://schemas.openxmlformats.org/drawingml/2006/main" xmlns:r="http://schemas.openxmlformats.org/officeDocument/2006/relationships" xmlns:p="http://schemas.openxmlformats.org/presentationml/2006/main">
  <p:tag name="ID" val=" 2"/>
</p:tagLst>
</file>

<file path=ppt/tags/tag223.xml><?xml version="1.0" encoding="utf-8"?>
<p:tagLst xmlns:a="http://schemas.openxmlformats.org/drawingml/2006/main" xmlns:r="http://schemas.openxmlformats.org/officeDocument/2006/relationships" xmlns:p="http://schemas.openxmlformats.org/presentationml/2006/main">
  <p:tag name="ID" val=" 14"/>
</p:tagLst>
</file>

<file path=ppt/tags/tag224.xml><?xml version="1.0" encoding="utf-8"?>
<p:tagLst xmlns:a="http://schemas.openxmlformats.org/drawingml/2006/main" xmlns:r="http://schemas.openxmlformats.org/officeDocument/2006/relationships" xmlns:p="http://schemas.openxmlformats.org/presentationml/2006/main">
  <p:tag name="ORIGINALSLIDENUMBER" val=" 40"/>
</p:tagLst>
</file>

<file path=ppt/tags/tag225.xml><?xml version="1.0" encoding="utf-8"?>
<p:tagLst xmlns:a="http://schemas.openxmlformats.org/drawingml/2006/main" xmlns:r="http://schemas.openxmlformats.org/officeDocument/2006/relationships" xmlns:p="http://schemas.openxmlformats.org/presentationml/2006/main">
  <p:tag name="ID" val=" 11266"/>
</p:tagLst>
</file>

<file path=ppt/tags/tag226.xml><?xml version="1.0" encoding="utf-8"?>
<p:tagLst xmlns:a="http://schemas.openxmlformats.org/drawingml/2006/main" xmlns:r="http://schemas.openxmlformats.org/officeDocument/2006/relationships" xmlns:p="http://schemas.openxmlformats.org/presentationml/2006/main">
  <p:tag name="ID" val=" 11279"/>
</p:tagLst>
</file>

<file path=ppt/tags/tag227.xml><?xml version="1.0" encoding="utf-8"?>
<p:tagLst xmlns:a="http://schemas.openxmlformats.org/drawingml/2006/main" xmlns:r="http://schemas.openxmlformats.org/officeDocument/2006/relationships" xmlns:p="http://schemas.openxmlformats.org/presentationml/2006/main">
  <p:tag name="ID" val=" 7"/>
</p:tagLst>
</file>

<file path=ppt/tags/tag228.xml><?xml version="1.0" encoding="utf-8"?>
<p:tagLst xmlns:a="http://schemas.openxmlformats.org/drawingml/2006/main" xmlns:r="http://schemas.openxmlformats.org/officeDocument/2006/relationships" xmlns:p="http://schemas.openxmlformats.org/presentationml/2006/main">
  <p:tag name="ID" val=" 8"/>
</p:tagLst>
</file>

<file path=ppt/tags/tag229.xml><?xml version="1.0" encoding="utf-8"?>
<p:tagLst xmlns:a="http://schemas.openxmlformats.org/drawingml/2006/main" xmlns:r="http://schemas.openxmlformats.org/officeDocument/2006/relationships" xmlns:p="http://schemas.openxmlformats.org/presentationml/2006/main">
  <p:tag name="ID" val=" 9"/>
</p:tagLst>
</file>

<file path=ppt/tags/tag23.xml><?xml version="1.0" encoding="utf-8"?>
<p:tagLst xmlns:a="http://schemas.openxmlformats.org/drawingml/2006/main" xmlns:r="http://schemas.openxmlformats.org/officeDocument/2006/relationships" xmlns:p="http://schemas.openxmlformats.org/presentationml/2006/main">
  <p:tag name="ID" val=" 9"/>
</p:tagLst>
</file>

<file path=ppt/tags/tag230.xml><?xml version="1.0" encoding="utf-8"?>
<p:tagLst xmlns:a="http://schemas.openxmlformats.org/drawingml/2006/main" xmlns:r="http://schemas.openxmlformats.org/officeDocument/2006/relationships" xmlns:p="http://schemas.openxmlformats.org/presentationml/2006/main">
  <p:tag name="ID" val=" 10"/>
</p:tagLst>
</file>

<file path=ppt/tags/tag231.xml><?xml version="1.0" encoding="utf-8"?>
<p:tagLst xmlns:a="http://schemas.openxmlformats.org/drawingml/2006/main" xmlns:r="http://schemas.openxmlformats.org/officeDocument/2006/relationships" xmlns:p="http://schemas.openxmlformats.org/presentationml/2006/main">
  <p:tag name="ID" val=" 2"/>
</p:tagLst>
</file>

<file path=ppt/tags/tag232.xml><?xml version="1.0" encoding="utf-8"?>
<p:tagLst xmlns:a="http://schemas.openxmlformats.org/drawingml/2006/main" xmlns:r="http://schemas.openxmlformats.org/officeDocument/2006/relationships" xmlns:p="http://schemas.openxmlformats.org/presentationml/2006/main">
  <p:tag name="ID" val=" 14"/>
</p:tagLst>
</file>

<file path=ppt/tags/tag233.xml><?xml version="1.0" encoding="utf-8"?>
<p:tagLst xmlns:a="http://schemas.openxmlformats.org/drawingml/2006/main" xmlns:r="http://schemas.openxmlformats.org/officeDocument/2006/relationships" xmlns:p="http://schemas.openxmlformats.org/presentationml/2006/main">
  <p:tag name="ID" val=" 3"/>
</p:tagLst>
</file>

<file path=ppt/tags/tag234.xml><?xml version="1.0" encoding="utf-8"?>
<p:tagLst xmlns:a="http://schemas.openxmlformats.org/drawingml/2006/main" xmlns:r="http://schemas.openxmlformats.org/officeDocument/2006/relationships" xmlns:p="http://schemas.openxmlformats.org/presentationml/2006/main">
  <p:tag name="ORIGINALSLIDENUMBER" val=" 41"/>
</p:tagLst>
</file>

<file path=ppt/tags/tag235.xml><?xml version="1.0" encoding="utf-8"?>
<p:tagLst xmlns:a="http://schemas.openxmlformats.org/drawingml/2006/main" xmlns:r="http://schemas.openxmlformats.org/officeDocument/2006/relationships" xmlns:p="http://schemas.openxmlformats.org/presentationml/2006/main">
  <p:tag name="ID" val=" 11266"/>
</p:tagLst>
</file>

<file path=ppt/tags/tag236.xml><?xml version="1.0" encoding="utf-8"?>
<p:tagLst xmlns:a="http://schemas.openxmlformats.org/drawingml/2006/main" xmlns:r="http://schemas.openxmlformats.org/officeDocument/2006/relationships" xmlns:p="http://schemas.openxmlformats.org/presentationml/2006/main">
  <p:tag name="ID" val=" 11279"/>
</p:tagLst>
</file>

<file path=ppt/tags/tag237.xml><?xml version="1.0" encoding="utf-8"?>
<p:tagLst xmlns:a="http://schemas.openxmlformats.org/drawingml/2006/main" xmlns:r="http://schemas.openxmlformats.org/officeDocument/2006/relationships" xmlns:p="http://schemas.openxmlformats.org/presentationml/2006/main">
  <p:tag name="ID" val=" 7"/>
</p:tagLst>
</file>

<file path=ppt/tags/tag238.xml><?xml version="1.0" encoding="utf-8"?>
<p:tagLst xmlns:a="http://schemas.openxmlformats.org/drawingml/2006/main" xmlns:r="http://schemas.openxmlformats.org/officeDocument/2006/relationships" xmlns:p="http://schemas.openxmlformats.org/presentationml/2006/main">
  <p:tag name="ID" val=" 8"/>
</p:tagLst>
</file>

<file path=ppt/tags/tag239.xml><?xml version="1.0" encoding="utf-8"?>
<p:tagLst xmlns:a="http://schemas.openxmlformats.org/drawingml/2006/main" xmlns:r="http://schemas.openxmlformats.org/officeDocument/2006/relationships" xmlns:p="http://schemas.openxmlformats.org/presentationml/2006/main">
  <p:tag name="ID" val=" 9"/>
</p:tagLst>
</file>

<file path=ppt/tags/tag24.xml><?xml version="1.0" encoding="utf-8"?>
<p:tagLst xmlns:a="http://schemas.openxmlformats.org/drawingml/2006/main" xmlns:r="http://schemas.openxmlformats.org/officeDocument/2006/relationships" xmlns:p="http://schemas.openxmlformats.org/presentationml/2006/main">
  <p:tag name="ID" val=" 10"/>
</p:tagLst>
</file>

<file path=ppt/tags/tag240.xml><?xml version="1.0" encoding="utf-8"?>
<p:tagLst xmlns:a="http://schemas.openxmlformats.org/drawingml/2006/main" xmlns:r="http://schemas.openxmlformats.org/officeDocument/2006/relationships" xmlns:p="http://schemas.openxmlformats.org/presentationml/2006/main">
  <p:tag name="ID" val=" 10"/>
</p:tagLst>
</file>

<file path=ppt/tags/tag241.xml><?xml version="1.0" encoding="utf-8"?>
<p:tagLst xmlns:a="http://schemas.openxmlformats.org/drawingml/2006/main" xmlns:r="http://schemas.openxmlformats.org/officeDocument/2006/relationships" xmlns:p="http://schemas.openxmlformats.org/presentationml/2006/main">
  <p:tag name="ID" val=" 2"/>
</p:tagLst>
</file>

<file path=ppt/tags/tag242.xml><?xml version="1.0" encoding="utf-8"?>
<p:tagLst xmlns:a="http://schemas.openxmlformats.org/drawingml/2006/main" xmlns:r="http://schemas.openxmlformats.org/officeDocument/2006/relationships" xmlns:p="http://schemas.openxmlformats.org/presentationml/2006/main">
  <p:tag name="ID" val=" 3"/>
</p:tagLst>
</file>

<file path=ppt/tags/tag243.xml><?xml version="1.0" encoding="utf-8"?>
<p:tagLst xmlns:a="http://schemas.openxmlformats.org/drawingml/2006/main" xmlns:r="http://schemas.openxmlformats.org/officeDocument/2006/relationships" xmlns:p="http://schemas.openxmlformats.org/presentationml/2006/main">
  <p:tag name="ORIGINALSLIDENUMBER" val=" 42"/>
</p:tagLst>
</file>

<file path=ppt/tags/tag244.xml><?xml version="1.0" encoding="utf-8"?>
<p:tagLst xmlns:a="http://schemas.openxmlformats.org/drawingml/2006/main" xmlns:r="http://schemas.openxmlformats.org/officeDocument/2006/relationships" xmlns:p="http://schemas.openxmlformats.org/presentationml/2006/main">
  <p:tag name="ID" val=" 12291"/>
</p:tagLst>
</file>

<file path=ppt/tags/tag245.xml><?xml version="1.0" encoding="utf-8"?>
<p:tagLst xmlns:a="http://schemas.openxmlformats.org/drawingml/2006/main" xmlns:r="http://schemas.openxmlformats.org/officeDocument/2006/relationships" xmlns:p="http://schemas.openxmlformats.org/presentationml/2006/main">
  <p:tag name="ID" val=" 12292"/>
</p:tagLst>
</file>

<file path=ppt/tags/tag246.xml><?xml version="1.0" encoding="utf-8"?>
<p:tagLst xmlns:a="http://schemas.openxmlformats.org/drawingml/2006/main" xmlns:r="http://schemas.openxmlformats.org/officeDocument/2006/relationships" xmlns:p="http://schemas.openxmlformats.org/presentationml/2006/main">
  <p:tag name="ID" val=" 2"/>
</p:tagLst>
</file>

<file path=ppt/tags/tag247.xml><?xml version="1.0" encoding="utf-8"?>
<p:tagLst xmlns:a="http://schemas.openxmlformats.org/drawingml/2006/main" xmlns:r="http://schemas.openxmlformats.org/officeDocument/2006/relationships" xmlns:p="http://schemas.openxmlformats.org/presentationml/2006/main">
  <p:tag name="ORIGINALSLIDENUMBER" val=" 43"/>
  <p:tag name="DONE" val="1"/>
</p:tagLst>
</file>

<file path=ppt/tags/tag248.xml><?xml version="1.0" encoding="utf-8"?>
<p:tagLst xmlns:a="http://schemas.openxmlformats.org/drawingml/2006/main" xmlns:r="http://schemas.openxmlformats.org/officeDocument/2006/relationships" xmlns:p="http://schemas.openxmlformats.org/presentationml/2006/main">
  <p:tag name="ID" val=" 3"/>
</p:tagLst>
</file>

<file path=ppt/tags/tag249.xml><?xml version="1.0" encoding="utf-8"?>
<p:tagLst xmlns:a="http://schemas.openxmlformats.org/drawingml/2006/main" xmlns:r="http://schemas.openxmlformats.org/officeDocument/2006/relationships" xmlns:p="http://schemas.openxmlformats.org/presentationml/2006/main">
  <p:tag name="ID" val=" 4"/>
</p:tagLst>
</file>

<file path=ppt/tags/tag25.xml><?xml version="1.0" encoding="utf-8"?>
<p:tagLst xmlns:a="http://schemas.openxmlformats.org/drawingml/2006/main" xmlns:r="http://schemas.openxmlformats.org/officeDocument/2006/relationships" xmlns:p="http://schemas.openxmlformats.org/presentationml/2006/main">
  <p:tag name="ID" val=" 12"/>
</p:tagLst>
</file>

<file path=ppt/tags/tag250.xml><?xml version="1.0" encoding="utf-8"?>
<p:tagLst xmlns:a="http://schemas.openxmlformats.org/drawingml/2006/main" xmlns:r="http://schemas.openxmlformats.org/officeDocument/2006/relationships" xmlns:p="http://schemas.openxmlformats.org/presentationml/2006/main">
  <p:tag name="ORIGINALSLIDENUMBER" val=" 43"/>
</p:tagLst>
</file>

<file path=ppt/tags/tag251.xml><?xml version="1.0" encoding="utf-8"?>
<p:tagLst xmlns:a="http://schemas.openxmlformats.org/drawingml/2006/main" xmlns:r="http://schemas.openxmlformats.org/officeDocument/2006/relationships" xmlns:p="http://schemas.openxmlformats.org/presentationml/2006/main">
  <p:tag name="ID" val=" 2"/>
</p:tagLst>
</file>

<file path=ppt/tags/tag252.xml><?xml version="1.0" encoding="utf-8"?>
<p:tagLst xmlns:a="http://schemas.openxmlformats.org/drawingml/2006/main" xmlns:r="http://schemas.openxmlformats.org/officeDocument/2006/relationships" xmlns:p="http://schemas.openxmlformats.org/presentationml/2006/main">
  <p:tag name="ID" val=" 3"/>
</p:tagLst>
</file>

<file path=ppt/tags/tag253.xml><?xml version="1.0" encoding="utf-8"?>
<p:tagLst xmlns:a="http://schemas.openxmlformats.org/drawingml/2006/main" xmlns:r="http://schemas.openxmlformats.org/officeDocument/2006/relationships" xmlns:p="http://schemas.openxmlformats.org/presentationml/2006/main">
  <p:tag name="ID" val=" 4"/>
</p:tagLst>
</file>

<file path=ppt/tags/tag254.xml><?xml version="1.0" encoding="utf-8"?>
<p:tagLst xmlns:a="http://schemas.openxmlformats.org/drawingml/2006/main" xmlns:r="http://schemas.openxmlformats.org/officeDocument/2006/relationships" xmlns:p="http://schemas.openxmlformats.org/presentationml/2006/main">
  <p:tag name="ORIGINALSLIDENUMBER" val=" 44"/>
</p:tagLst>
</file>

<file path=ppt/tags/tag255.xml><?xml version="1.0" encoding="utf-8"?>
<p:tagLst xmlns:a="http://schemas.openxmlformats.org/drawingml/2006/main" xmlns:r="http://schemas.openxmlformats.org/officeDocument/2006/relationships" xmlns:p="http://schemas.openxmlformats.org/presentationml/2006/main">
  <p:tag name="ORIGINALSLIDENUMBER" val=" 45"/>
</p:tagLst>
</file>

<file path=ppt/tags/tag256.xml><?xml version="1.0" encoding="utf-8"?>
<p:tagLst xmlns:a="http://schemas.openxmlformats.org/drawingml/2006/main" xmlns:r="http://schemas.openxmlformats.org/officeDocument/2006/relationships" xmlns:p="http://schemas.openxmlformats.org/presentationml/2006/main">
  <p:tag name="ORIGINALSLIDENUMBER" val=" 46"/>
</p:tagLst>
</file>

<file path=ppt/tags/tag257.xml><?xml version="1.0" encoding="utf-8"?>
<p:tagLst xmlns:a="http://schemas.openxmlformats.org/drawingml/2006/main" xmlns:r="http://schemas.openxmlformats.org/officeDocument/2006/relationships" xmlns:p="http://schemas.openxmlformats.org/presentationml/2006/main">
  <p:tag name="ORIGINALSLIDENUMBER" val=" 47"/>
</p:tagLst>
</file>

<file path=ppt/tags/tag258.xml><?xml version="1.0" encoding="utf-8"?>
<p:tagLst xmlns:a="http://schemas.openxmlformats.org/drawingml/2006/main" xmlns:r="http://schemas.openxmlformats.org/officeDocument/2006/relationships" xmlns:p="http://schemas.openxmlformats.org/presentationml/2006/main">
  <p:tag name="ID" val=" 30722"/>
</p:tagLst>
</file>

<file path=ppt/tags/tag259.xml><?xml version="1.0" encoding="utf-8"?>
<p:tagLst xmlns:a="http://schemas.openxmlformats.org/drawingml/2006/main" xmlns:r="http://schemas.openxmlformats.org/officeDocument/2006/relationships" xmlns:p="http://schemas.openxmlformats.org/presentationml/2006/main">
  <p:tag name="ID" val=" 14340"/>
</p:tagLst>
</file>

<file path=ppt/tags/tag26.xml><?xml version="1.0" encoding="utf-8"?>
<p:tagLst xmlns:a="http://schemas.openxmlformats.org/drawingml/2006/main" xmlns:r="http://schemas.openxmlformats.org/officeDocument/2006/relationships" xmlns:p="http://schemas.openxmlformats.org/presentationml/2006/main">
  <p:tag name="ID" val=" 3"/>
</p:tagLst>
</file>

<file path=ppt/tags/tag260.xml><?xml version="1.0" encoding="utf-8"?>
<p:tagLst xmlns:a="http://schemas.openxmlformats.org/drawingml/2006/main" xmlns:r="http://schemas.openxmlformats.org/officeDocument/2006/relationships" xmlns:p="http://schemas.openxmlformats.org/presentationml/2006/main">
  <p:tag name="ID" val=" 5"/>
</p:tagLst>
</file>

<file path=ppt/tags/tag261.xml><?xml version="1.0" encoding="utf-8"?>
<p:tagLst xmlns:a="http://schemas.openxmlformats.org/drawingml/2006/main" xmlns:r="http://schemas.openxmlformats.org/officeDocument/2006/relationships" xmlns:p="http://schemas.openxmlformats.org/presentationml/2006/main">
  <p:tag name="ID" val=" 2"/>
</p:tagLst>
</file>

<file path=ppt/tags/tag262.xml><?xml version="1.0" encoding="utf-8"?>
<p:tagLst xmlns:a="http://schemas.openxmlformats.org/drawingml/2006/main" xmlns:r="http://schemas.openxmlformats.org/officeDocument/2006/relationships" xmlns:p="http://schemas.openxmlformats.org/presentationml/2006/main">
  <p:tag name="ORIGINALSLIDENUMBER" val=" 48"/>
</p:tagLst>
</file>

<file path=ppt/tags/tag263.xml><?xml version="1.0" encoding="utf-8"?>
<p:tagLst xmlns:a="http://schemas.openxmlformats.org/drawingml/2006/main" xmlns:r="http://schemas.openxmlformats.org/officeDocument/2006/relationships" xmlns:p="http://schemas.openxmlformats.org/presentationml/2006/main">
  <p:tag name="ID" val=" 30722"/>
</p:tagLst>
</file>

<file path=ppt/tags/tag264.xml><?xml version="1.0" encoding="utf-8"?>
<p:tagLst xmlns:a="http://schemas.openxmlformats.org/drawingml/2006/main" xmlns:r="http://schemas.openxmlformats.org/officeDocument/2006/relationships" xmlns:p="http://schemas.openxmlformats.org/presentationml/2006/main">
  <p:tag name="ID" val=" 6"/>
</p:tagLst>
</file>

<file path=ppt/tags/tag265.xml><?xml version="1.0" encoding="utf-8"?>
<p:tagLst xmlns:a="http://schemas.openxmlformats.org/drawingml/2006/main" xmlns:r="http://schemas.openxmlformats.org/officeDocument/2006/relationships" xmlns:p="http://schemas.openxmlformats.org/presentationml/2006/main">
  <p:tag name="ID" val=" 14340"/>
</p:tagLst>
</file>

<file path=ppt/tags/tag266.xml><?xml version="1.0" encoding="utf-8"?>
<p:tagLst xmlns:a="http://schemas.openxmlformats.org/drawingml/2006/main" xmlns:r="http://schemas.openxmlformats.org/officeDocument/2006/relationships" xmlns:p="http://schemas.openxmlformats.org/presentationml/2006/main">
  <p:tag name="ID" val=" 5"/>
</p:tagLst>
</file>

<file path=ppt/tags/tag267.xml><?xml version="1.0" encoding="utf-8"?>
<p:tagLst xmlns:a="http://schemas.openxmlformats.org/drawingml/2006/main" xmlns:r="http://schemas.openxmlformats.org/officeDocument/2006/relationships" xmlns:p="http://schemas.openxmlformats.org/presentationml/2006/main">
  <p:tag name="ID" val=" 2"/>
</p:tagLst>
</file>

<file path=ppt/tags/tag268.xml><?xml version="1.0" encoding="utf-8"?>
<p:tagLst xmlns:a="http://schemas.openxmlformats.org/drawingml/2006/main" xmlns:r="http://schemas.openxmlformats.org/officeDocument/2006/relationships" xmlns:p="http://schemas.openxmlformats.org/presentationml/2006/main">
  <p:tag name="ORIGINALSLIDENUMBER" val=" 49"/>
</p:tagLst>
</file>

<file path=ppt/tags/tag269.xml><?xml version="1.0" encoding="utf-8"?>
<p:tagLst xmlns:a="http://schemas.openxmlformats.org/drawingml/2006/main" xmlns:r="http://schemas.openxmlformats.org/officeDocument/2006/relationships" xmlns:p="http://schemas.openxmlformats.org/presentationml/2006/main">
  <p:tag name="ID" val=" 2"/>
</p:tagLst>
</file>

<file path=ppt/tags/tag27.xml><?xml version="1.0" encoding="utf-8"?>
<p:tagLst xmlns:a="http://schemas.openxmlformats.org/drawingml/2006/main" xmlns:r="http://schemas.openxmlformats.org/officeDocument/2006/relationships" xmlns:p="http://schemas.openxmlformats.org/presentationml/2006/main">
  <p:tag name="ORIGINALSLIDENUMBER" val=" 7"/>
  <p:tag name="DONE" val="1"/>
</p:tagLst>
</file>

<file path=ppt/tags/tag270.xml><?xml version="1.0" encoding="utf-8"?>
<p:tagLst xmlns:a="http://schemas.openxmlformats.org/drawingml/2006/main" xmlns:r="http://schemas.openxmlformats.org/officeDocument/2006/relationships" xmlns:p="http://schemas.openxmlformats.org/presentationml/2006/main">
  <p:tag name="ORIGINALSLIDENUMBER" val=" 50"/>
</p:tagLst>
</file>

<file path=ppt/tags/tag271.xml><?xml version="1.0" encoding="utf-8"?>
<p:tagLst xmlns:a="http://schemas.openxmlformats.org/drawingml/2006/main" xmlns:r="http://schemas.openxmlformats.org/officeDocument/2006/relationships" xmlns:p="http://schemas.openxmlformats.org/presentationml/2006/main">
  <p:tag name="ID" val=" 2"/>
</p:tagLst>
</file>

<file path=ppt/tags/tag272.xml><?xml version="1.0" encoding="utf-8"?>
<p:tagLst xmlns:a="http://schemas.openxmlformats.org/drawingml/2006/main" xmlns:r="http://schemas.openxmlformats.org/officeDocument/2006/relationships" xmlns:p="http://schemas.openxmlformats.org/presentationml/2006/main">
  <p:tag name="ORIGINALSLIDENUMBER" val=" 51"/>
</p:tagLst>
</file>

<file path=ppt/tags/tag273.xml><?xml version="1.0" encoding="utf-8"?>
<p:tagLst xmlns:a="http://schemas.openxmlformats.org/drawingml/2006/main" xmlns:r="http://schemas.openxmlformats.org/officeDocument/2006/relationships" xmlns:p="http://schemas.openxmlformats.org/presentationml/2006/main">
  <p:tag name="ORIGINALSLIDENUMBER" val=" 52"/>
</p:tagLst>
</file>

<file path=ppt/tags/tag274.xml><?xml version="1.0" encoding="utf-8"?>
<p:tagLst xmlns:a="http://schemas.openxmlformats.org/drawingml/2006/main" xmlns:r="http://schemas.openxmlformats.org/officeDocument/2006/relationships" xmlns:p="http://schemas.openxmlformats.org/presentationml/2006/main">
  <p:tag name="ORIGINALSLIDENUMBER" val=" 53"/>
</p:tagLst>
</file>

<file path=ppt/tags/tag275.xml><?xml version="1.0" encoding="utf-8"?>
<p:tagLst xmlns:a="http://schemas.openxmlformats.org/drawingml/2006/main" xmlns:r="http://schemas.openxmlformats.org/officeDocument/2006/relationships" xmlns:p="http://schemas.openxmlformats.org/presentationml/2006/main">
  <p:tag name="ID" val=" 1027"/>
</p:tagLst>
</file>

<file path=ppt/tags/tag276.xml><?xml version="1.0" encoding="utf-8"?>
<p:tagLst xmlns:a="http://schemas.openxmlformats.org/drawingml/2006/main" xmlns:r="http://schemas.openxmlformats.org/officeDocument/2006/relationships" xmlns:p="http://schemas.openxmlformats.org/presentationml/2006/main">
  <p:tag name="ID" val=" 569347"/>
</p:tagLst>
</file>

<file path=ppt/tags/tag277.xml><?xml version="1.0" encoding="utf-8"?>
<p:tagLst xmlns:a="http://schemas.openxmlformats.org/drawingml/2006/main" xmlns:r="http://schemas.openxmlformats.org/officeDocument/2006/relationships" xmlns:p="http://schemas.openxmlformats.org/presentationml/2006/main">
  <p:tag name="ID" val=" 4"/>
</p:tagLst>
</file>

<file path=ppt/tags/tag278.xml><?xml version="1.0" encoding="utf-8"?>
<p:tagLst xmlns:a="http://schemas.openxmlformats.org/drawingml/2006/main" xmlns:r="http://schemas.openxmlformats.org/officeDocument/2006/relationships" xmlns:p="http://schemas.openxmlformats.org/presentationml/2006/main">
  <p:tag name="ID" val=" 2"/>
</p:tagLst>
</file>

<file path=ppt/tags/tag279.xml><?xml version="1.0" encoding="utf-8"?>
<p:tagLst xmlns:a="http://schemas.openxmlformats.org/drawingml/2006/main" xmlns:r="http://schemas.openxmlformats.org/officeDocument/2006/relationships" xmlns:p="http://schemas.openxmlformats.org/presentationml/2006/main">
  <p:tag name="ORIGINALSLIDENUMBER" val=" 54"/>
</p:tagLst>
</file>

<file path=ppt/tags/tag28.xml><?xml version="1.0" encoding="utf-8"?>
<p:tagLst xmlns:a="http://schemas.openxmlformats.org/drawingml/2006/main" xmlns:r="http://schemas.openxmlformats.org/officeDocument/2006/relationships" xmlns:p="http://schemas.openxmlformats.org/presentationml/2006/main">
  <p:tag name="ID" val=" 2"/>
</p:tagLst>
</file>

<file path=ppt/tags/tag280.xml><?xml version="1.0" encoding="utf-8"?>
<p:tagLst xmlns:a="http://schemas.openxmlformats.org/drawingml/2006/main" xmlns:r="http://schemas.openxmlformats.org/officeDocument/2006/relationships" xmlns:p="http://schemas.openxmlformats.org/presentationml/2006/main">
  <p:tag name="ID" val=" 1027"/>
</p:tagLst>
</file>

<file path=ppt/tags/tag281.xml><?xml version="1.0" encoding="utf-8"?>
<p:tagLst xmlns:a="http://schemas.openxmlformats.org/drawingml/2006/main" xmlns:r="http://schemas.openxmlformats.org/officeDocument/2006/relationships" xmlns:p="http://schemas.openxmlformats.org/presentationml/2006/main">
  <p:tag name="ID" val=" 569347"/>
</p:tagLst>
</file>

<file path=ppt/tags/tag282.xml><?xml version="1.0" encoding="utf-8"?>
<p:tagLst xmlns:a="http://schemas.openxmlformats.org/drawingml/2006/main" xmlns:r="http://schemas.openxmlformats.org/officeDocument/2006/relationships" xmlns:p="http://schemas.openxmlformats.org/presentationml/2006/main">
  <p:tag name="ID" val=" 4"/>
</p:tagLst>
</file>

<file path=ppt/tags/tag283.xml><?xml version="1.0" encoding="utf-8"?>
<p:tagLst xmlns:a="http://schemas.openxmlformats.org/drawingml/2006/main" xmlns:r="http://schemas.openxmlformats.org/officeDocument/2006/relationships" xmlns:p="http://schemas.openxmlformats.org/presentationml/2006/main">
  <p:tag name="ID" val=" 2"/>
</p:tagLst>
</file>

<file path=ppt/tags/tag284.xml><?xml version="1.0" encoding="utf-8"?>
<p:tagLst xmlns:a="http://schemas.openxmlformats.org/drawingml/2006/main" xmlns:r="http://schemas.openxmlformats.org/officeDocument/2006/relationships" xmlns:p="http://schemas.openxmlformats.org/presentationml/2006/main">
  <p:tag name="ORIGINALSLIDENUMBER" val=" 55"/>
</p:tagLst>
</file>

<file path=ppt/tags/tag285.xml><?xml version="1.0" encoding="utf-8"?>
<p:tagLst xmlns:a="http://schemas.openxmlformats.org/drawingml/2006/main" xmlns:r="http://schemas.openxmlformats.org/officeDocument/2006/relationships" xmlns:p="http://schemas.openxmlformats.org/presentationml/2006/main">
  <p:tag name="ID" val=" 1027"/>
</p:tagLst>
</file>

<file path=ppt/tags/tag286.xml><?xml version="1.0" encoding="utf-8"?>
<p:tagLst xmlns:a="http://schemas.openxmlformats.org/drawingml/2006/main" xmlns:r="http://schemas.openxmlformats.org/officeDocument/2006/relationships" xmlns:p="http://schemas.openxmlformats.org/presentationml/2006/main">
  <p:tag name="ID" val=" 569347"/>
</p:tagLst>
</file>

<file path=ppt/tags/tag287.xml><?xml version="1.0" encoding="utf-8"?>
<p:tagLst xmlns:a="http://schemas.openxmlformats.org/drawingml/2006/main" xmlns:r="http://schemas.openxmlformats.org/officeDocument/2006/relationships" xmlns:p="http://schemas.openxmlformats.org/presentationml/2006/main">
  <p:tag name="ID" val=" 4"/>
</p:tagLst>
</file>

<file path=ppt/tags/tag288.xml><?xml version="1.0" encoding="utf-8"?>
<p:tagLst xmlns:a="http://schemas.openxmlformats.org/drawingml/2006/main" xmlns:r="http://schemas.openxmlformats.org/officeDocument/2006/relationships" xmlns:p="http://schemas.openxmlformats.org/presentationml/2006/main">
  <p:tag name="ID" val=" 2"/>
</p:tagLst>
</file>

<file path=ppt/tags/tag289.xml><?xml version="1.0" encoding="utf-8"?>
<p:tagLst xmlns:a="http://schemas.openxmlformats.org/drawingml/2006/main" xmlns:r="http://schemas.openxmlformats.org/officeDocument/2006/relationships" xmlns:p="http://schemas.openxmlformats.org/presentationml/2006/main">
  <p:tag name="ORIGINALSLIDENUMBER" val=" 56"/>
</p:tagLst>
</file>

<file path=ppt/tags/tag29.xml><?xml version="1.0" encoding="utf-8"?>
<p:tagLst xmlns:a="http://schemas.openxmlformats.org/drawingml/2006/main" xmlns:r="http://schemas.openxmlformats.org/officeDocument/2006/relationships" xmlns:p="http://schemas.openxmlformats.org/presentationml/2006/main">
  <p:tag name="ID" val=" 5"/>
</p:tagLst>
</file>

<file path=ppt/tags/tag290.xml><?xml version="1.0" encoding="utf-8"?>
<p:tagLst xmlns:a="http://schemas.openxmlformats.org/drawingml/2006/main" xmlns:r="http://schemas.openxmlformats.org/officeDocument/2006/relationships" xmlns:p="http://schemas.openxmlformats.org/presentationml/2006/main">
  <p:tag name="ID" val=" 1027"/>
</p:tagLst>
</file>

<file path=ppt/tags/tag291.xml><?xml version="1.0" encoding="utf-8"?>
<p:tagLst xmlns:a="http://schemas.openxmlformats.org/drawingml/2006/main" xmlns:r="http://schemas.openxmlformats.org/officeDocument/2006/relationships" xmlns:p="http://schemas.openxmlformats.org/presentationml/2006/main">
  <p:tag name="ID" val=" 569347"/>
</p:tagLst>
</file>

<file path=ppt/tags/tag292.xml><?xml version="1.0" encoding="utf-8"?>
<p:tagLst xmlns:a="http://schemas.openxmlformats.org/drawingml/2006/main" xmlns:r="http://schemas.openxmlformats.org/officeDocument/2006/relationships" xmlns:p="http://schemas.openxmlformats.org/presentationml/2006/main">
  <p:tag name="ID" val=" 4"/>
</p:tagLst>
</file>

<file path=ppt/tags/tag293.xml><?xml version="1.0" encoding="utf-8"?>
<p:tagLst xmlns:a="http://schemas.openxmlformats.org/drawingml/2006/main" xmlns:r="http://schemas.openxmlformats.org/officeDocument/2006/relationships" xmlns:p="http://schemas.openxmlformats.org/presentationml/2006/main">
  <p:tag name="ID" val=" 2"/>
</p:tagLst>
</file>

<file path=ppt/tags/tag294.xml><?xml version="1.0" encoding="utf-8"?>
<p:tagLst xmlns:a="http://schemas.openxmlformats.org/drawingml/2006/main" xmlns:r="http://schemas.openxmlformats.org/officeDocument/2006/relationships" xmlns:p="http://schemas.openxmlformats.org/presentationml/2006/main">
  <p:tag name="ORIGINALSLIDENUMBER" val=" 57"/>
</p:tagLst>
</file>

<file path=ppt/tags/tag295.xml><?xml version="1.0" encoding="utf-8"?>
<p:tagLst xmlns:a="http://schemas.openxmlformats.org/drawingml/2006/main" xmlns:r="http://schemas.openxmlformats.org/officeDocument/2006/relationships" xmlns:p="http://schemas.openxmlformats.org/presentationml/2006/main">
  <p:tag name="ID" val=" 1027"/>
</p:tagLst>
</file>

<file path=ppt/tags/tag296.xml><?xml version="1.0" encoding="utf-8"?>
<p:tagLst xmlns:a="http://schemas.openxmlformats.org/drawingml/2006/main" xmlns:r="http://schemas.openxmlformats.org/officeDocument/2006/relationships" xmlns:p="http://schemas.openxmlformats.org/presentationml/2006/main">
  <p:tag name="ID" val=" 569347"/>
</p:tagLst>
</file>

<file path=ppt/tags/tag297.xml><?xml version="1.0" encoding="utf-8"?>
<p:tagLst xmlns:a="http://schemas.openxmlformats.org/drawingml/2006/main" xmlns:r="http://schemas.openxmlformats.org/officeDocument/2006/relationships" xmlns:p="http://schemas.openxmlformats.org/presentationml/2006/main">
  <p:tag name="ID" val=" 4"/>
</p:tagLst>
</file>

<file path=ppt/tags/tag298.xml><?xml version="1.0" encoding="utf-8"?>
<p:tagLst xmlns:a="http://schemas.openxmlformats.org/drawingml/2006/main" xmlns:r="http://schemas.openxmlformats.org/officeDocument/2006/relationships" xmlns:p="http://schemas.openxmlformats.org/presentationml/2006/main">
  <p:tag name="ID" val=" 2"/>
</p:tagLst>
</file>

<file path=ppt/tags/tag299.xml><?xml version="1.0" encoding="utf-8"?>
<p:tagLst xmlns:a="http://schemas.openxmlformats.org/drawingml/2006/main" xmlns:r="http://schemas.openxmlformats.org/officeDocument/2006/relationships" xmlns:p="http://schemas.openxmlformats.org/presentationml/2006/main">
  <p:tag name="ORIGINALSLIDENUMBER" val=" 58"/>
</p:tagLst>
</file>

<file path=ppt/tags/tag3.xml><?xml version="1.0" encoding="utf-8"?>
<p:tagLst xmlns:a="http://schemas.openxmlformats.org/drawingml/2006/main" xmlns:r="http://schemas.openxmlformats.org/officeDocument/2006/relationships" xmlns:p="http://schemas.openxmlformats.org/presentationml/2006/main">
  <p:tag name="ORIGINALSLIDENUMBER" val=" 3"/>
</p:tagLst>
</file>

<file path=ppt/tags/tag30.xml><?xml version="1.0" encoding="utf-8"?>
<p:tagLst xmlns:a="http://schemas.openxmlformats.org/drawingml/2006/main" xmlns:r="http://schemas.openxmlformats.org/officeDocument/2006/relationships" xmlns:p="http://schemas.openxmlformats.org/presentationml/2006/main">
  <p:tag name="ID" val=" 6"/>
</p:tagLst>
</file>

<file path=ppt/tags/tag300.xml><?xml version="1.0" encoding="utf-8"?>
<p:tagLst xmlns:a="http://schemas.openxmlformats.org/drawingml/2006/main" xmlns:r="http://schemas.openxmlformats.org/officeDocument/2006/relationships" xmlns:p="http://schemas.openxmlformats.org/presentationml/2006/main">
  <p:tag name="ID" val=" 1027"/>
</p:tagLst>
</file>

<file path=ppt/tags/tag301.xml><?xml version="1.0" encoding="utf-8"?>
<p:tagLst xmlns:a="http://schemas.openxmlformats.org/drawingml/2006/main" xmlns:r="http://schemas.openxmlformats.org/officeDocument/2006/relationships" xmlns:p="http://schemas.openxmlformats.org/presentationml/2006/main">
  <p:tag name="ID" val=" 569347"/>
</p:tagLst>
</file>

<file path=ppt/tags/tag302.xml><?xml version="1.0" encoding="utf-8"?>
<p:tagLst xmlns:a="http://schemas.openxmlformats.org/drawingml/2006/main" xmlns:r="http://schemas.openxmlformats.org/officeDocument/2006/relationships" xmlns:p="http://schemas.openxmlformats.org/presentationml/2006/main">
  <p:tag name="ID" val=" 4"/>
</p:tagLst>
</file>

<file path=ppt/tags/tag303.xml><?xml version="1.0" encoding="utf-8"?>
<p:tagLst xmlns:a="http://schemas.openxmlformats.org/drawingml/2006/main" xmlns:r="http://schemas.openxmlformats.org/officeDocument/2006/relationships" xmlns:p="http://schemas.openxmlformats.org/presentationml/2006/main">
  <p:tag name="ID" val=" 2"/>
</p:tagLst>
</file>

<file path=ppt/tags/tag304.xml><?xml version="1.0" encoding="utf-8"?>
<p:tagLst xmlns:a="http://schemas.openxmlformats.org/drawingml/2006/main" xmlns:r="http://schemas.openxmlformats.org/officeDocument/2006/relationships" xmlns:p="http://schemas.openxmlformats.org/presentationml/2006/main">
  <p:tag name="ORIGINALSLIDENUMBER" val=" 59"/>
</p:tagLst>
</file>

<file path=ppt/tags/tag305.xml><?xml version="1.0" encoding="utf-8"?>
<p:tagLst xmlns:a="http://schemas.openxmlformats.org/drawingml/2006/main" xmlns:r="http://schemas.openxmlformats.org/officeDocument/2006/relationships" xmlns:p="http://schemas.openxmlformats.org/presentationml/2006/main">
  <p:tag name="ORIGINALSLIDENUMBER" val=" 60"/>
</p:tagLst>
</file>

<file path=ppt/tags/tag306.xml><?xml version="1.0" encoding="utf-8"?>
<p:tagLst xmlns:a="http://schemas.openxmlformats.org/drawingml/2006/main" xmlns:r="http://schemas.openxmlformats.org/officeDocument/2006/relationships" xmlns:p="http://schemas.openxmlformats.org/presentationml/2006/main">
  <p:tag name="ORIGINALSLIDENUMBER" val=" 61"/>
</p:tagLst>
</file>

<file path=ppt/tags/tag307.xml><?xml version="1.0" encoding="utf-8"?>
<p:tagLst xmlns:a="http://schemas.openxmlformats.org/drawingml/2006/main" xmlns:r="http://schemas.openxmlformats.org/officeDocument/2006/relationships" xmlns:p="http://schemas.openxmlformats.org/presentationml/2006/main">
  <p:tag name="ORIGINALSLIDENUMBER" val=" 62"/>
  <p:tag name="DONE" val="1"/>
</p:tagLst>
</file>

<file path=ppt/tags/tag308.xml><?xml version="1.0" encoding="utf-8"?>
<p:tagLst xmlns:a="http://schemas.openxmlformats.org/drawingml/2006/main" xmlns:r="http://schemas.openxmlformats.org/officeDocument/2006/relationships" xmlns:p="http://schemas.openxmlformats.org/presentationml/2006/main">
  <p:tag name="ID" val=" 2"/>
</p:tagLst>
</file>

<file path=ppt/tags/tag309.xml><?xml version="1.0" encoding="utf-8"?>
<p:tagLst xmlns:a="http://schemas.openxmlformats.org/drawingml/2006/main" xmlns:r="http://schemas.openxmlformats.org/officeDocument/2006/relationships" xmlns:p="http://schemas.openxmlformats.org/presentationml/2006/main">
  <p:tag name="ID" val=" 3"/>
</p:tagLst>
</file>

<file path=ppt/tags/tag31.xml><?xml version="1.0" encoding="utf-8"?>
<p:tagLst xmlns:a="http://schemas.openxmlformats.org/drawingml/2006/main" xmlns:r="http://schemas.openxmlformats.org/officeDocument/2006/relationships" xmlns:p="http://schemas.openxmlformats.org/presentationml/2006/main">
  <p:tag name="ID" val=" 7"/>
</p:tagLst>
</file>

<file path=ppt/tags/tag310.xml><?xml version="1.0" encoding="utf-8"?>
<p:tagLst xmlns:a="http://schemas.openxmlformats.org/drawingml/2006/main" xmlns:r="http://schemas.openxmlformats.org/officeDocument/2006/relationships" xmlns:p="http://schemas.openxmlformats.org/presentationml/2006/main">
  <p:tag name="ID" val=" 8"/>
</p:tagLst>
</file>

<file path=ppt/tags/tag311.xml><?xml version="1.0" encoding="utf-8"?>
<p:tagLst xmlns:a="http://schemas.openxmlformats.org/drawingml/2006/main" xmlns:r="http://schemas.openxmlformats.org/officeDocument/2006/relationships" xmlns:p="http://schemas.openxmlformats.org/presentationml/2006/main">
  <p:tag name="ID" val=" 23"/>
</p:tagLst>
</file>

<file path=ppt/tags/tag312.xml><?xml version="1.0" encoding="utf-8"?>
<p:tagLst xmlns:a="http://schemas.openxmlformats.org/drawingml/2006/main" xmlns:r="http://schemas.openxmlformats.org/officeDocument/2006/relationships" xmlns:p="http://schemas.openxmlformats.org/presentationml/2006/main">
  <p:tag name="ORIGINALSLIDENUMBER" val=" 62"/>
  <p:tag name="DONE" val="1"/>
</p:tagLst>
</file>

<file path=ppt/tags/tag313.xml><?xml version="1.0" encoding="utf-8"?>
<p:tagLst xmlns:a="http://schemas.openxmlformats.org/drawingml/2006/main" xmlns:r="http://schemas.openxmlformats.org/officeDocument/2006/relationships" xmlns:p="http://schemas.openxmlformats.org/presentationml/2006/main">
  <p:tag name="ID" val=" 2"/>
</p:tagLst>
</file>

<file path=ppt/tags/tag314.xml><?xml version="1.0" encoding="utf-8"?>
<p:tagLst xmlns:a="http://schemas.openxmlformats.org/drawingml/2006/main" xmlns:r="http://schemas.openxmlformats.org/officeDocument/2006/relationships" xmlns:p="http://schemas.openxmlformats.org/presentationml/2006/main">
  <p:tag name="ID" val=" 3"/>
</p:tagLst>
</file>

<file path=ppt/tags/tag315.xml><?xml version="1.0" encoding="utf-8"?>
<p:tagLst xmlns:a="http://schemas.openxmlformats.org/drawingml/2006/main" xmlns:r="http://schemas.openxmlformats.org/officeDocument/2006/relationships" xmlns:p="http://schemas.openxmlformats.org/presentationml/2006/main">
  <p:tag name="ID" val=" 4"/>
</p:tagLst>
</file>

<file path=ppt/tags/tag316.xml><?xml version="1.0" encoding="utf-8"?>
<p:tagLst xmlns:a="http://schemas.openxmlformats.org/drawingml/2006/main" xmlns:r="http://schemas.openxmlformats.org/officeDocument/2006/relationships" xmlns:p="http://schemas.openxmlformats.org/presentationml/2006/main">
  <p:tag name="ID" val=" 8"/>
</p:tagLst>
</file>

<file path=ppt/tags/tag317.xml><?xml version="1.0" encoding="utf-8"?>
<p:tagLst xmlns:a="http://schemas.openxmlformats.org/drawingml/2006/main" xmlns:r="http://schemas.openxmlformats.org/officeDocument/2006/relationships" xmlns:p="http://schemas.openxmlformats.org/presentationml/2006/main">
  <p:tag name="ID" val=" 23"/>
</p:tagLst>
</file>

<file path=ppt/tags/tag318.xml><?xml version="1.0" encoding="utf-8"?>
<p:tagLst xmlns:a="http://schemas.openxmlformats.org/drawingml/2006/main" xmlns:r="http://schemas.openxmlformats.org/officeDocument/2006/relationships" xmlns:p="http://schemas.openxmlformats.org/presentationml/2006/main">
  <p:tag name="ORIGINALSLIDENUMBER" val=" 62"/>
  <p:tag name="DONE" val="1"/>
</p:tagLst>
</file>

<file path=ppt/tags/tag319.xml><?xml version="1.0" encoding="utf-8"?>
<p:tagLst xmlns:a="http://schemas.openxmlformats.org/drawingml/2006/main" xmlns:r="http://schemas.openxmlformats.org/officeDocument/2006/relationships" xmlns:p="http://schemas.openxmlformats.org/presentationml/2006/main">
  <p:tag name="ID" val=" 2"/>
</p:tagLst>
</file>

<file path=ppt/tags/tag32.xml><?xml version="1.0" encoding="utf-8"?>
<p:tagLst xmlns:a="http://schemas.openxmlformats.org/drawingml/2006/main" xmlns:r="http://schemas.openxmlformats.org/officeDocument/2006/relationships" xmlns:p="http://schemas.openxmlformats.org/presentationml/2006/main">
  <p:tag name="ID" val=" 8"/>
</p:tagLst>
</file>

<file path=ppt/tags/tag320.xml><?xml version="1.0" encoding="utf-8"?>
<p:tagLst xmlns:a="http://schemas.openxmlformats.org/drawingml/2006/main" xmlns:r="http://schemas.openxmlformats.org/officeDocument/2006/relationships" xmlns:p="http://schemas.openxmlformats.org/presentationml/2006/main">
  <p:tag name="ID" val=" 3"/>
</p:tagLst>
</file>

<file path=ppt/tags/tag321.xml><?xml version="1.0" encoding="utf-8"?>
<p:tagLst xmlns:a="http://schemas.openxmlformats.org/drawingml/2006/main" xmlns:r="http://schemas.openxmlformats.org/officeDocument/2006/relationships" xmlns:p="http://schemas.openxmlformats.org/presentationml/2006/main">
  <p:tag name="ID" val=" 4"/>
</p:tagLst>
</file>

<file path=ppt/tags/tag322.xml><?xml version="1.0" encoding="utf-8"?>
<p:tagLst xmlns:a="http://schemas.openxmlformats.org/drawingml/2006/main" xmlns:r="http://schemas.openxmlformats.org/officeDocument/2006/relationships" xmlns:p="http://schemas.openxmlformats.org/presentationml/2006/main">
  <p:tag name="ID" val=" 8"/>
</p:tagLst>
</file>

<file path=ppt/tags/tag323.xml><?xml version="1.0" encoding="utf-8"?>
<p:tagLst xmlns:a="http://schemas.openxmlformats.org/drawingml/2006/main" xmlns:r="http://schemas.openxmlformats.org/officeDocument/2006/relationships" xmlns:p="http://schemas.openxmlformats.org/presentationml/2006/main">
  <p:tag name="ID" val=" 9"/>
</p:tagLst>
</file>

<file path=ppt/tags/tag324.xml><?xml version="1.0" encoding="utf-8"?>
<p:tagLst xmlns:a="http://schemas.openxmlformats.org/drawingml/2006/main" xmlns:r="http://schemas.openxmlformats.org/officeDocument/2006/relationships" xmlns:p="http://schemas.openxmlformats.org/presentationml/2006/main">
  <p:tag name="ID" val=" 23"/>
</p:tagLst>
</file>

<file path=ppt/tags/tag325.xml><?xml version="1.0" encoding="utf-8"?>
<p:tagLst xmlns:a="http://schemas.openxmlformats.org/drawingml/2006/main" xmlns:r="http://schemas.openxmlformats.org/officeDocument/2006/relationships" xmlns:p="http://schemas.openxmlformats.org/presentationml/2006/main">
  <p:tag name="ORIGINALSLIDENUMBER" val=" 62"/>
  <p:tag name="DONE" val="1"/>
</p:tagLst>
</file>

<file path=ppt/tags/tag326.xml><?xml version="1.0" encoding="utf-8"?>
<p:tagLst xmlns:a="http://schemas.openxmlformats.org/drawingml/2006/main" xmlns:r="http://schemas.openxmlformats.org/officeDocument/2006/relationships" xmlns:p="http://schemas.openxmlformats.org/presentationml/2006/main">
  <p:tag name="ID" val=" 2"/>
</p:tagLst>
</file>

<file path=ppt/tags/tag327.xml><?xml version="1.0" encoding="utf-8"?>
<p:tagLst xmlns:a="http://schemas.openxmlformats.org/drawingml/2006/main" xmlns:r="http://schemas.openxmlformats.org/officeDocument/2006/relationships" xmlns:p="http://schemas.openxmlformats.org/presentationml/2006/main">
  <p:tag name="ID" val=" 3"/>
</p:tagLst>
</file>

<file path=ppt/tags/tag328.xml><?xml version="1.0" encoding="utf-8"?>
<p:tagLst xmlns:a="http://schemas.openxmlformats.org/drawingml/2006/main" xmlns:r="http://schemas.openxmlformats.org/officeDocument/2006/relationships" xmlns:p="http://schemas.openxmlformats.org/presentationml/2006/main">
  <p:tag name="ID" val=" 4"/>
</p:tagLst>
</file>

<file path=ppt/tags/tag329.xml><?xml version="1.0" encoding="utf-8"?>
<p:tagLst xmlns:a="http://schemas.openxmlformats.org/drawingml/2006/main" xmlns:r="http://schemas.openxmlformats.org/officeDocument/2006/relationships" xmlns:p="http://schemas.openxmlformats.org/presentationml/2006/main">
  <p:tag name="ID" val=" 8"/>
</p:tagLst>
</file>

<file path=ppt/tags/tag33.xml><?xml version="1.0" encoding="utf-8"?>
<p:tagLst xmlns:a="http://schemas.openxmlformats.org/drawingml/2006/main" xmlns:r="http://schemas.openxmlformats.org/officeDocument/2006/relationships" xmlns:p="http://schemas.openxmlformats.org/presentationml/2006/main">
  <p:tag name="ID" val=" 9"/>
</p:tagLst>
</file>

<file path=ppt/tags/tag330.xml><?xml version="1.0" encoding="utf-8"?>
<p:tagLst xmlns:a="http://schemas.openxmlformats.org/drawingml/2006/main" xmlns:r="http://schemas.openxmlformats.org/officeDocument/2006/relationships" xmlns:p="http://schemas.openxmlformats.org/presentationml/2006/main">
  <p:tag name="ID" val=" 9"/>
</p:tagLst>
</file>

<file path=ppt/tags/tag331.xml><?xml version="1.0" encoding="utf-8"?>
<p:tagLst xmlns:a="http://schemas.openxmlformats.org/drawingml/2006/main" xmlns:r="http://schemas.openxmlformats.org/officeDocument/2006/relationships" xmlns:p="http://schemas.openxmlformats.org/presentationml/2006/main">
  <p:tag name="ID" val=" 10"/>
</p:tagLst>
</file>

<file path=ppt/tags/tag332.xml><?xml version="1.0" encoding="utf-8"?>
<p:tagLst xmlns:a="http://schemas.openxmlformats.org/drawingml/2006/main" xmlns:r="http://schemas.openxmlformats.org/officeDocument/2006/relationships" xmlns:p="http://schemas.openxmlformats.org/presentationml/2006/main">
  <p:tag name="ID" val=" 23"/>
</p:tagLst>
</file>

<file path=ppt/tags/tag333.xml><?xml version="1.0" encoding="utf-8"?>
<p:tagLst xmlns:a="http://schemas.openxmlformats.org/drawingml/2006/main" xmlns:r="http://schemas.openxmlformats.org/officeDocument/2006/relationships" xmlns:p="http://schemas.openxmlformats.org/presentationml/2006/main">
  <p:tag name="ORIGINALSLIDENUMBER" val=" 62"/>
  <p:tag name="DONE" val="1"/>
</p:tagLst>
</file>

<file path=ppt/tags/tag334.xml><?xml version="1.0" encoding="utf-8"?>
<p:tagLst xmlns:a="http://schemas.openxmlformats.org/drawingml/2006/main" xmlns:r="http://schemas.openxmlformats.org/officeDocument/2006/relationships" xmlns:p="http://schemas.openxmlformats.org/presentationml/2006/main">
  <p:tag name="ID" val=" 2"/>
</p:tagLst>
</file>

<file path=ppt/tags/tag335.xml><?xml version="1.0" encoding="utf-8"?>
<p:tagLst xmlns:a="http://schemas.openxmlformats.org/drawingml/2006/main" xmlns:r="http://schemas.openxmlformats.org/officeDocument/2006/relationships" xmlns:p="http://schemas.openxmlformats.org/presentationml/2006/main">
  <p:tag name="ID" val=" 3"/>
</p:tagLst>
</file>

<file path=ppt/tags/tag336.xml><?xml version="1.0" encoding="utf-8"?>
<p:tagLst xmlns:a="http://schemas.openxmlformats.org/drawingml/2006/main" xmlns:r="http://schemas.openxmlformats.org/officeDocument/2006/relationships" xmlns:p="http://schemas.openxmlformats.org/presentationml/2006/main">
  <p:tag name="ID" val=" 4"/>
</p:tagLst>
</file>

<file path=ppt/tags/tag337.xml><?xml version="1.0" encoding="utf-8"?>
<p:tagLst xmlns:a="http://schemas.openxmlformats.org/drawingml/2006/main" xmlns:r="http://schemas.openxmlformats.org/officeDocument/2006/relationships" xmlns:p="http://schemas.openxmlformats.org/presentationml/2006/main">
  <p:tag name="ID" val=" 8"/>
</p:tagLst>
</file>

<file path=ppt/tags/tag338.xml><?xml version="1.0" encoding="utf-8"?>
<p:tagLst xmlns:a="http://schemas.openxmlformats.org/drawingml/2006/main" xmlns:r="http://schemas.openxmlformats.org/officeDocument/2006/relationships" xmlns:p="http://schemas.openxmlformats.org/presentationml/2006/main">
  <p:tag name="ID" val=" 9"/>
</p:tagLst>
</file>

<file path=ppt/tags/tag339.xml><?xml version="1.0" encoding="utf-8"?>
<p:tagLst xmlns:a="http://schemas.openxmlformats.org/drawingml/2006/main" xmlns:r="http://schemas.openxmlformats.org/officeDocument/2006/relationships" xmlns:p="http://schemas.openxmlformats.org/presentationml/2006/main">
  <p:tag name="ID" val=" 10"/>
</p:tagLst>
</file>

<file path=ppt/tags/tag34.xml><?xml version="1.0" encoding="utf-8"?>
<p:tagLst xmlns:a="http://schemas.openxmlformats.org/drawingml/2006/main" xmlns:r="http://schemas.openxmlformats.org/officeDocument/2006/relationships" xmlns:p="http://schemas.openxmlformats.org/presentationml/2006/main">
  <p:tag name="ID" val=" 10"/>
</p:tagLst>
</file>

<file path=ppt/tags/tag340.xml><?xml version="1.0" encoding="utf-8"?>
<p:tagLst xmlns:a="http://schemas.openxmlformats.org/drawingml/2006/main" xmlns:r="http://schemas.openxmlformats.org/officeDocument/2006/relationships" xmlns:p="http://schemas.openxmlformats.org/presentationml/2006/main">
  <p:tag name="ID" val=" 11"/>
</p:tagLst>
</file>

<file path=ppt/tags/tag341.xml><?xml version="1.0" encoding="utf-8"?>
<p:tagLst xmlns:a="http://schemas.openxmlformats.org/drawingml/2006/main" xmlns:r="http://schemas.openxmlformats.org/officeDocument/2006/relationships" xmlns:p="http://schemas.openxmlformats.org/presentationml/2006/main">
  <p:tag name="ID" val=" 23"/>
</p:tagLst>
</file>

<file path=ppt/tags/tag342.xml><?xml version="1.0" encoding="utf-8"?>
<p:tagLst xmlns:a="http://schemas.openxmlformats.org/drawingml/2006/main" xmlns:r="http://schemas.openxmlformats.org/officeDocument/2006/relationships" xmlns:p="http://schemas.openxmlformats.org/presentationml/2006/main">
  <p:tag name="ORIGINALSLIDENUMBER" val=" 62"/>
  <p:tag name="DONE" val="1"/>
</p:tagLst>
</file>

<file path=ppt/tags/tag343.xml><?xml version="1.0" encoding="utf-8"?>
<p:tagLst xmlns:a="http://schemas.openxmlformats.org/drawingml/2006/main" xmlns:r="http://schemas.openxmlformats.org/officeDocument/2006/relationships" xmlns:p="http://schemas.openxmlformats.org/presentationml/2006/main">
  <p:tag name="ID" val=" 2"/>
</p:tagLst>
</file>

<file path=ppt/tags/tag344.xml><?xml version="1.0" encoding="utf-8"?>
<p:tagLst xmlns:a="http://schemas.openxmlformats.org/drawingml/2006/main" xmlns:r="http://schemas.openxmlformats.org/officeDocument/2006/relationships" xmlns:p="http://schemas.openxmlformats.org/presentationml/2006/main">
  <p:tag name="ID" val=" 3"/>
</p:tagLst>
</file>

<file path=ppt/tags/tag345.xml><?xml version="1.0" encoding="utf-8"?>
<p:tagLst xmlns:a="http://schemas.openxmlformats.org/drawingml/2006/main" xmlns:r="http://schemas.openxmlformats.org/officeDocument/2006/relationships" xmlns:p="http://schemas.openxmlformats.org/presentationml/2006/main">
  <p:tag name="ID" val=" 4"/>
</p:tagLst>
</file>

<file path=ppt/tags/tag346.xml><?xml version="1.0" encoding="utf-8"?>
<p:tagLst xmlns:a="http://schemas.openxmlformats.org/drawingml/2006/main" xmlns:r="http://schemas.openxmlformats.org/officeDocument/2006/relationships" xmlns:p="http://schemas.openxmlformats.org/presentationml/2006/main">
  <p:tag name="ID" val=" 8"/>
</p:tagLst>
</file>

<file path=ppt/tags/tag347.xml><?xml version="1.0" encoding="utf-8"?>
<p:tagLst xmlns:a="http://schemas.openxmlformats.org/drawingml/2006/main" xmlns:r="http://schemas.openxmlformats.org/officeDocument/2006/relationships" xmlns:p="http://schemas.openxmlformats.org/presentationml/2006/main">
  <p:tag name="ID" val=" 9"/>
</p:tagLst>
</file>

<file path=ppt/tags/tag348.xml><?xml version="1.0" encoding="utf-8"?>
<p:tagLst xmlns:a="http://schemas.openxmlformats.org/drawingml/2006/main" xmlns:r="http://schemas.openxmlformats.org/officeDocument/2006/relationships" xmlns:p="http://schemas.openxmlformats.org/presentationml/2006/main">
  <p:tag name="ID" val=" 10"/>
</p:tagLst>
</file>

<file path=ppt/tags/tag349.xml><?xml version="1.0" encoding="utf-8"?>
<p:tagLst xmlns:a="http://schemas.openxmlformats.org/drawingml/2006/main" xmlns:r="http://schemas.openxmlformats.org/officeDocument/2006/relationships" xmlns:p="http://schemas.openxmlformats.org/presentationml/2006/main">
  <p:tag name="ID" val=" 11"/>
</p:tagLst>
</file>

<file path=ppt/tags/tag35.xml><?xml version="1.0" encoding="utf-8"?>
<p:tagLst xmlns:a="http://schemas.openxmlformats.org/drawingml/2006/main" xmlns:r="http://schemas.openxmlformats.org/officeDocument/2006/relationships" xmlns:p="http://schemas.openxmlformats.org/presentationml/2006/main">
  <p:tag name="ID" val=" 12"/>
</p:tagLst>
</file>

<file path=ppt/tags/tag350.xml><?xml version="1.0" encoding="utf-8"?>
<p:tagLst xmlns:a="http://schemas.openxmlformats.org/drawingml/2006/main" xmlns:r="http://schemas.openxmlformats.org/officeDocument/2006/relationships" xmlns:p="http://schemas.openxmlformats.org/presentationml/2006/main">
  <p:tag name="ID" val=" 12"/>
</p:tagLst>
</file>

<file path=ppt/tags/tag351.xml><?xml version="1.0" encoding="utf-8"?>
<p:tagLst xmlns:a="http://schemas.openxmlformats.org/drawingml/2006/main" xmlns:r="http://schemas.openxmlformats.org/officeDocument/2006/relationships" xmlns:p="http://schemas.openxmlformats.org/presentationml/2006/main">
  <p:tag name="ID" val=" 23"/>
</p:tagLst>
</file>

<file path=ppt/tags/tag352.xml><?xml version="1.0" encoding="utf-8"?>
<p:tagLst xmlns:a="http://schemas.openxmlformats.org/drawingml/2006/main" xmlns:r="http://schemas.openxmlformats.org/officeDocument/2006/relationships" xmlns:p="http://schemas.openxmlformats.org/presentationml/2006/main">
  <p:tag name="ORIGINALSLIDENUMBER" val=" 62"/>
  <p:tag name="DONE" val="1"/>
</p:tagLst>
</file>

<file path=ppt/tags/tag353.xml><?xml version="1.0" encoding="utf-8"?>
<p:tagLst xmlns:a="http://schemas.openxmlformats.org/drawingml/2006/main" xmlns:r="http://schemas.openxmlformats.org/officeDocument/2006/relationships" xmlns:p="http://schemas.openxmlformats.org/presentationml/2006/main">
  <p:tag name="ID" val=" 2"/>
</p:tagLst>
</file>

<file path=ppt/tags/tag354.xml><?xml version="1.0" encoding="utf-8"?>
<p:tagLst xmlns:a="http://schemas.openxmlformats.org/drawingml/2006/main" xmlns:r="http://schemas.openxmlformats.org/officeDocument/2006/relationships" xmlns:p="http://schemas.openxmlformats.org/presentationml/2006/main">
  <p:tag name="ID" val=" 3"/>
</p:tagLst>
</file>

<file path=ppt/tags/tag355.xml><?xml version="1.0" encoding="utf-8"?>
<p:tagLst xmlns:a="http://schemas.openxmlformats.org/drawingml/2006/main" xmlns:r="http://schemas.openxmlformats.org/officeDocument/2006/relationships" xmlns:p="http://schemas.openxmlformats.org/presentationml/2006/main">
  <p:tag name="ID" val=" 4"/>
</p:tagLst>
</file>

<file path=ppt/tags/tag356.xml><?xml version="1.0" encoding="utf-8"?>
<p:tagLst xmlns:a="http://schemas.openxmlformats.org/drawingml/2006/main" xmlns:r="http://schemas.openxmlformats.org/officeDocument/2006/relationships" xmlns:p="http://schemas.openxmlformats.org/presentationml/2006/main">
  <p:tag name="ID" val=" 5"/>
</p:tagLst>
</file>

<file path=ppt/tags/tag357.xml><?xml version="1.0" encoding="utf-8"?>
<p:tagLst xmlns:a="http://schemas.openxmlformats.org/drawingml/2006/main" xmlns:r="http://schemas.openxmlformats.org/officeDocument/2006/relationships" xmlns:p="http://schemas.openxmlformats.org/presentationml/2006/main">
  <p:tag name="ID" val=" 8"/>
</p:tagLst>
</file>

<file path=ppt/tags/tag358.xml><?xml version="1.0" encoding="utf-8"?>
<p:tagLst xmlns:a="http://schemas.openxmlformats.org/drawingml/2006/main" xmlns:r="http://schemas.openxmlformats.org/officeDocument/2006/relationships" xmlns:p="http://schemas.openxmlformats.org/presentationml/2006/main">
  <p:tag name="ID" val=" 9"/>
</p:tagLst>
</file>

<file path=ppt/tags/tag359.xml><?xml version="1.0" encoding="utf-8"?>
<p:tagLst xmlns:a="http://schemas.openxmlformats.org/drawingml/2006/main" xmlns:r="http://schemas.openxmlformats.org/officeDocument/2006/relationships" xmlns:p="http://schemas.openxmlformats.org/presentationml/2006/main">
  <p:tag name="ID" val=" 10"/>
</p:tagLst>
</file>

<file path=ppt/tags/tag36.xml><?xml version="1.0" encoding="utf-8"?>
<p:tagLst xmlns:a="http://schemas.openxmlformats.org/drawingml/2006/main" xmlns:r="http://schemas.openxmlformats.org/officeDocument/2006/relationships" xmlns:p="http://schemas.openxmlformats.org/presentationml/2006/main">
  <p:tag name="ID" val=" 11"/>
</p:tagLst>
</file>

<file path=ppt/tags/tag360.xml><?xml version="1.0" encoding="utf-8"?>
<p:tagLst xmlns:a="http://schemas.openxmlformats.org/drawingml/2006/main" xmlns:r="http://schemas.openxmlformats.org/officeDocument/2006/relationships" xmlns:p="http://schemas.openxmlformats.org/presentationml/2006/main">
  <p:tag name="ID" val=" 11"/>
</p:tagLst>
</file>

<file path=ppt/tags/tag361.xml><?xml version="1.0" encoding="utf-8"?>
<p:tagLst xmlns:a="http://schemas.openxmlformats.org/drawingml/2006/main" xmlns:r="http://schemas.openxmlformats.org/officeDocument/2006/relationships" xmlns:p="http://schemas.openxmlformats.org/presentationml/2006/main">
  <p:tag name="ID" val=" 12"/>
</p:tagLst>
</file>

<file path=ppt/tags/tag362.xml><?xml version="1.0" encoding="utf-8"?>
<p:tagLst xmlns:a="http://schemas.openxmlformats.org/drawingml/2006/main" xmlns:r="http://schemas.openxmlformats.org/officeDocument/2006/relationships" xmlns:p="http://schemas.openxmlformats.org/presentationml/2006/main">
  <p:tag name="ID" val=" 23"/>
</p:tagLst>
</file>

<file path=ppt/tags/tag363.xml><?xml version="1.0" encoding="utf-8"?>
<p:tagLst xmlns:a="http://schemas.openxmlformats.org/drawingml/2006/main" xmlns:r="http://schemas.openxmlformats.org/officeDocument/2006/relationships" xmlns:p="http://schemas.openxmlformats.org/presentationml/2006/main">
  <p:tag name="ORIGINALSLIDENUMBER" val=" 62"/>
  <p:tag name="DONE" val="1"/>
</p:tagLst>
</file>

<file path=ppt/tags/tag364.xml><?xml version="1.0" encoding="utf-8"?>
<p:tagLst xmlns:a="http://schemas.openxmlformats.org/drawingml/2006/main" xmlns:r="http://schemas.openxmlformats.org/officeDocument/2006/relationships" xmlns:p="http://schemas.openxmlformats.org/presentationml/2006/main">
  <p:tag name="ID" val=" 2"/>
</p:tagLst>
</file>

<file path=ppt/tags/tag365.xml><?xml version="1.0" encoding="utf-8"?>
<p:tagLst xmlns:a="http://schemas.openxmlformats.org/drawingml/2006/main" xmlns:r="http://schemas.openxmlformats.org/officeDocument/2006/relationships" xmlns:p="http://schemas.openxmlformats.org/presentationml/2006/main">
  <p:tag name="ID" val=" 3"/>
</p:tagLst>
</file>

<file path=ppt/tags/tag366.xml><?xml version="1.0" encoding="utf-8"?>
<p:tagLst xmlns:a="http://schemas.openxmlformats.org/drawingml/2006/main" xmlns:r="http://schemas.openxmlformats.org/officeDocument/2006/relationships" xmlns:p="http://schemas.openxmlformats.org/presentationml/2006/main">
  <p:tag name="ID" val=" 4"/>
</p:tagLst>
</file>

<file path=ppt/tags/tag367.xml><?xml version="1.0" encoding="utf-8"?>
<p:tagLst xmlns:a="http://schemas.openxmlformats.org/drawingml/2006/main" xmlns:r="http://schemas.openxmlformats.org/officeDocument/2006/relationships" xmlns:p="http://schemas.openxmlformats.org/presentationml/2006/main">
  <p:tag name="ID" val=" 5"/>
</p:tagLst>
</file>

<file path=ppt/tags/tag368.xml><?xml version="1.0" encoding="utf-8"?>
<p:tagLst xmlns:a="http://schemas.openxmlformats.org/drawingml/2006/main" xmlns:r="http://schemas.openxmlformats.org/officeDocument/2006/relationships" xmlns:p="http://schemas.openxmlformats.org/presentationml/2006/main">
  <p:tag name="ID" val=" 8"/>
</p:tagLst>
</file>

<file path=ppt/tags/tag369.xml><?xml version="1.0" encoding="utf-8"?>
<p:tagLst xmlns:a="http://schemas.openxmlformats.org/drawingml/2006/main" xmlns:r="http://schemas.openxmlformats.org/officeDocument/2006/relationships" xmlns:p="http://schemas.openxmlformats.org/presentationml/2006/main">
  <p:tag name="ID" val=" 9"/>
</p:tagLst>
</file>

<file path=ppt/tags/tag37.xml><?xml version="1.0" encoding="utf-8"?>
<p:tagLst xmlns:a="http://schemas.openxmlformats.org/drawingml/2006/main" xmlns:r="http://schemas.openxmlformats.org/officeDocument/2006/relationships" xmlns:p="http://schemas.openxmlformats.org/presentationml/2006/main">
  <p:tag name="ORIGINALSLIDENUMBER" val=" 7"/>
</p:tagLst>
</file>

<file path=ppt/tags/tag370.xml><?xml version="1.0" encoding="utf-8"?>
<p:tagLst xmlns:a="http://schemas.openxmlformats.org/drawingml/2006/main" xmlns:r="http://schemas.openxmlformats.org/officeDocument/2006/relationships" xmlns:p="http://schemas.openxmlformats.org/presentationml/2006/main">
  <p:tag name="ID" val=" 10"/>
</p:tagLst>
</file>

<file path=ppt/tags/tag371.xml><?xml version="1.0" encoding="utf-8"?>
<p:tagLst xmlns:a="http://schemas.openxmlformats.org/drawingml/2006/main" xmlns:r="http://schemas.openxmlformats.org/officeDocument/2006/relationships" xmlns:p="http://schemas.openxmlformats.org/presentationml/2006/main">
  <p:tag name="ID" val=" 11"/>
</p:tagLst>
</file>

<file path=ppt/tags/tag372.xml><?xml version="1.0" encoding="utf-8"?>
<p:tagLst xmlns:a="http://schemas.openxmlformats.org/drawingml/2006/main" xmlns:r="http://schemas.openxmlformats.org/officeDocument/2006/relationships" xmlns:p="http://schemas.openxmlformats.org/presentationml/2006/main">
  <p:tag name="ID" val=" 12"/>
</p:tagLst>
</file>

<file path=ppt/tags/tag373.xml><?xml version="1.0" encoding="utf-8"?>
<p:tagLst xmlns:a="http://schemas.openxmlformats.org/drawingml/2006/main" xmlns:r="http://schemas.openxmlformats.org/officeDocument/2006/relationships" xmlns:p="http://schemas.openxmlformats.org/presentationml/2006/main">
  <p:tag name="ID" val=" 23"/>
</p:tagLst>
</file>

<file path=ppt/tags/tag374.xml><?xml version="1.0" encoding="utf-8"?>
<p:tagLst xmlns:a="http://schemas.openxmlformats.org/drawingml/2006/main" xmlns:r="http://schemas.openxmlformats.org/officeDocument/2006/relationships" xmlns:p="http://schemas.openxmlformats.org/presentationml/2006/main">
  <p:tag name="ID" val=" 24"/>
</p:tagLst>
</file>

<file path=ppt/tags/tag375.xml><?xml version="1.0" encoding="utf-8"?>
<p:tagLst xmlns:a="http://schemas.openxmlformats.org/drawingml/2006/main" xmlns:r="http://schemas.openxmlformats.org/officeDocument/2006/relationships" xmlns:p="http://schemas.openxmlformats.org/presentationml/2006/main">
  <p:tag name="ORIGINALSLIDENUMBER" val=" 62"/>
  <p:tag name="DONE" val="1"/>
</p:tagLst>
</file>

<file path=ppt/tags/tag376.xml><?xml version="1.0" encoding="utf-8"?>
<p:tagLst xmlns:a="http://schemas.openxmlformats.org/drawingml/2006/main" xmlns:r="http://schemas.openxmlformats.org/officeDocument/2006/relationships" xmlns:p="http://schemas.openxmlformats.org/presentationml/2006/main">
  <p:tag name="ID" val=" 2"/>
</p:tagLst>
</file>

<file path=ppt/tags/tag377.xml><?xml version="1.0" encoding="utf-8"?>
<p:tagLst xmlns:a="http://schemas.openxmlformats.org/drawingml/2006/main" xmlns:r="http://schemas.openxmlformats.org/officeDocument/2006/relationships" xmlns:p="http://schemas.openxmlformats.org/presentationml/2006/main">
  <p:tag name="ID" val=" 3"/>
</p:tagLst>
</file>

<file path=ppt/tags/tag378.xml><?xml version="1.0" encoding="utf-8"?>
<p:tagLst xmlns:a="http://schemas.openxmlformats.org/drawingml/2006/main" xmlns:r="http://schemas.openxmlformats.org/officeDocument/2006/relationships" xmlns:p="http://schemas.openxmlformats.org/presentationml/2006/main">
  <p:tag name="ID" val=" 4"/>
</p:tagLst>
</file>

<file path=ppt/tags/tag379.xml><?xml version="1.0" encoding="utf-8"?>
<p:tagLst xmlns:a="http://schemas.openxmlformats.org/drawingml/2006/main" xmlns:r="http://schemas.openxmlformats.org/officeDocument/2006/relationships" xmlns:p="http://schemas.openxmlformats.org/presentationml/2006/main">
  <p:tag name="ID" val=" 5"/>
</p:tagLst>
</file>

<file path=ppt/tags/tag38.xml><?xml version="1.0" encoding="utf-8"?>
<p:tagLst xmlns:a="http://schemas.openxmlformats.org/drawingml/2006/main" xmlns:r="http://schemas.openxmlformats.org/officeDocument/2006/relationships" xmlns:p="http://schemas.openxmlformats.org/presentationml/2006/main">
  <p:tag name="ID" val=" 2"/>
</p:tagLst>
</file>

<file path=ppt/tags/tag380.xml><?xml version="1.0" encoding="utf-8"?>
<p:tagLst xmlns:a="http://schemas.openxmlformats.org/drawingml/2006/main" xmlns:r="http://schemas.openxmlformats.org/officeDocument/2006/relationships" xmlns:p="http://schemas.openxmlformats.org/presentationml/2006/main">
  <p:tag name="ID" val=" 8"/>
</p:tagLst>
</file>

<file path=ppt/tags/tag381.xml><?xml version="1.0" encoding="utf-8"?>
<p:tagLst xmlns:a="http://schemas.openxmlformats.org/drawingml/2006/main" xmlns:r="http://schemas.openxmlformats.org/officeDocument/2006/relationships" xmlns:p="http://schemas.openxmlformats.org/presentationml/2006/main">
  <p:tag name="ID" val=" 9"/>
</p:tagLst>
</file>

<file path=ppt/tags/tag382.xml><?xml version="1.0" encoding="utf-8"?>
<p:tagLst xmlns:a="http://schemas.openxmlformats.org/drawingml/2006/main" xmlns:r="http://schemas.openxmlformats.org/officeDocument/2006/relationships" xmlns:p="http://schemas.openxmlformats.org/presentationml/2006/main">
  <p:tag name="ID" val=" 10"/>
</p:tagLst>
</file>

<file path=ppt/tags/tag383.xml><?xml version="1.0" encoding="utf-8"?>
<p:tagLst xmlns:a="http://schemas.openxmlformats.org/drawingml/2006/main" xmlns:r="http://schemas.openxmlformats.org/officeDocument/2006/relationships" xmlns:p="http://schemas.openxmlformats.org/presentationml/2006/main">
  <p:tag name="ID" val=" 11"/>
</p:tagLst>
</file>

<file path=ppt/tags/tag384.xml><?xml version="1.0" encoding="utf-8"?>
<p:tagLst xmlns:a="http://schemas.openxmlformats.org/drawingml/2006/main" xmlns:r="http://schemas.openxmlformats.org/officeDocument/2006/relationships" xmlns:p="http://schemas.openxmlformats.org/presentationml/2006/main">
  <p:tag name="ID" val=" 12"/>
</p:tagLst>
</file>

<file path=ppt/tags/tag385.xml><?xml version="1.0" encoding="utf-8"?>
<p:tagLst xmlns:a="http://schemas.openxmlformats.org/drawingml/2006/main" xmlns:r="http://schemas.openxmlformats.org/officeDocument/2006/relationships" xmlns:p="http://schemas.openxmlformats.org/presentationml/2006/main">
  <p:tag name="ID" val=" 13"/>
</p:tagLst>
</file>

<file path=ppt/tags/tag386.xml><?xml version="1.0" encoding="utf-8"?>
<p:tagLst xmlns:a="http://schemas.openxmlformats.org/drawingml/2006/main" xmlns:r="http://schemas.openxmlformats.org/officeDocument/2006/relationships" xmlns:p="http://schemas.openxmlformats.org/presentationml/2006/main">
  <p:tag name="ID" val=" 23"/>
</p:tagLst>
</file>

<file path=ppt/tags/tag387.xml><?xml version="1.0" encoding="utf-8"?>
<p:tagLst xmlns:a="http://schemas.openxmlformats.org/drawingml/2006/main" xmlns:r="http://schemas.openxmlformats.org/officeDocument/2006/relationships" xmlns:p="http://schemas.openxmlformats.org/presentationml/2006/main">
  <p:tag name="ID" val=" 24"/>
</p:tagLst>
</file>

<file path=ppt/tags/tag388.xml><?xml version="1.0" encoding="utf-8"?>
<p:tagLst xmlns:a="http://schemas.openxmlformats.org/drawingml/2006/main" xmlns:r="http://schemas.openxmlformats.org/officeDocument/2006/relationships" xmlns:p="http://schemas.openxmlformats.org/presentationml/2006/main">
  <p:tag name="ORIGINALSLIDENUMBER" val=" 62"/>
  <p:tag name="DONE" val="1"/>
</p:tagLst>
</file>

<file path=ppt/tags/tag389.xml><?xml version="1.0" encoding="utf-8"?>
<p:tagLst xmlns:a="http://schemas.openxmlformats.org/drawingml/2006/main" xmlns:r="http://schemas.openxmlformats.org/officeDocument/2006/relationships" xmlns:p="http://schemas.openxmlformats.org/presentationml/2006/main">
  <p:tag name="ID" val=" 2"/>
</p:tagLst>
</file>

<file path=ppt/tags/tag39.xml><?xml version="1.0" encoding="utf-8"?>
<p:tagLst xmlns:a="http://schemas.openxmlformats.org/drawingml/2006/main" xmlns:r="http://schemas.openxmlformats.org/officeDocument/2006/relationships" xmlns:p="http://schemas.openxmlformats.org/presentationml/2006/main">
  <p:tag name="ID" val=" 5"/>
</p:tagLst>
</file>

<file path=ppt/tags/tag390.xml><?xml version="1.0" encoding="utf-8"?>
<p:tagLst xmlns:a="http://schemas.openxmlformats.org/drawingml/2006/main" xmlns:r="http://schemas.openxmlformats.org/officeDocument/2006/relationships" xmlns:p="http://schemas.openxmlformats.org/presentationml/2006/main">
  <p:tag name="ID" val=" 3"/>
</p:tagLst>
</file>

<file path=ppt/tags/tag391.xml><?xml version="1.0" encoding="utf-8"?>
<p:tagLst xmlns:a="http://schemas.openxmlformats.org/drawingml/2006/main" xmlns:r="http://schemas.openxmlformats.org/officeDocument/2006/relationships" xmlns:p="http://schemas.openxmlformats.org/presentationml/2006/main">
  <p:tag name="ID" val=" 4"/>
</p:tagLst>
</file>

<file path=ppt/tags/tag392.xml><?xml version="1.0" encoding="utf-8"?>
<p:tagLst xmlns:a="http://schemas.openxmlformats.org/drawingml/2006/main" xmlns:r="http://schemas.openxmlformats.org/officeDocument/2006/relationships" xmlns:p="http://schemas.openxmlformats.org/presentationml/2006/main">
  <p:tag name="ID" val=" 5"/>
</p:tagLst>
</file>

<file path=ppt/tags/tag393.xml><?xml version="1.0" encoding="utf-8"?>
<p:tagLst xmlns:a="http://schemas.openxmlformats.org/drawingml/2006/main" xmlns:r="http://schemas.openxmlformats.org/officeDocument/2006/relationships" xmlns:p="http://schemas.openxmlformats.org/presentationml/2006/main">
  <p:tag name="ID" val=" 8"/>
</p:tagLst>
</file>

<file path=ppt/tags/tag394.xml><?xml version="1.0" encoding="utf-8"?>
<p:tagLst xmlns:a="http://schemas.openxmlformats.org/drawingml/2006/main" xmlns:r="http://schemas.openxmlformats.org/officeDocument/2006/relationships" xmlns:p="http://schemas.openxmlformats.org/presentationml/2006/main">
  <p:tag name="ID" val=" 9"/>
</p:tagLst>
</file>

<file path=ppt/tags/tag395.xml><?xml version="1.0" encoding="utf-8"?>
<p:tagLst xmlns:a="http://schemas.openxmlformats.org/drawingml/2006/main" xmlns:r="http://schemas.openxmlformats.org/officeDocument/2006/relationships" xmlns:p="http://schemas.openxmlformats.org/presentationml/2006/main">
  <p:tag name="ID" val=" 10"/>
</p:tagLst>
</file>

<file path=ppt/tags/tag396.xml><?xml version="1.0" encoding="utf-8"?>
<p:tagLst xmlns:a="http://schemas.openxmlformats.org/drawingml/2006/main" xmlns:r="http://schemas.openxmlformats.org/officeDocument/2006/relationships" xmlns:p="http://schemas.openxmlformats.org/presentationml/2006/main">
  <p:tag name="ID" val=" 11"/>
</p:tagLst>
</file>

<file path=ppt/tags/tag397.xml><?xml version="1.0" encoding="utf-8"?>
<p:tagLst xmlns:a="http://schemas.openxmlformats.org/drawingml/2006/main" xmlns:r="http://schemas.openxmlformats.org/officeDocument/2006/relationships" xmlns:p="http://schemas.openxmlformats.org/presentationml/2006/main">
  <p:tag name="ID" val=" 12"/>
</p:tagLst>
</file>

<file path=ppt/tags/tag398.xml><?xml version="1.0" encoding="utf-8"?>
<p:tagLst xmlns:a="http://schemas.openxmlformats.org/drawingml/2006/main" xmlns:r="http://schemas.openxmlformats.org/officeDocument/2006/relationships" xmlns:p="http://schemas.openxmlformats.org/presentationml/2006/main">
  <p:tag name="ID" val=" 13"/>
</p:tagLst>
</file>

<file path=ppt/tags/tag399.xml><?xml version="1.0" encoding="utf-8"?>
<p:tagLst xmlns:a="http://schemas.openxmlformats.org/drawingml/2006/main" xmlns:r="http://schemas.openxmlformats.org/officeDocument/2006/relationships" xmlns:p="http://schemas.openxmlformats.org/presentationml/2006/main">
  <p:tag name="ID" val=" 23"/>
</p:tagLst>
</file>

<file path=ppt/tags/tag4.xml><?xml version="1.0" encoding="utf-8"?>
<p:tagLst xmlns:a="http://schemas.openxmlformats.org/drawingml/2006/main" xmlns:r="http://schemas.openxmlformats.org/officeDocument/2006/relationships" xmlns:p="http://schemas.openxmlformats.org/presentationml/2006/main">
  <p:tag name="ORIGINALSLIDENUMBER" val=" 4"/>
</p:tagLst>
</file>

<file path=ppt/tags/tag40.xml><?xml version="1.0" encoding="utf-8"?>
<p:tagLst xmlns:a="http://schemas.openxmlformats.org/drawingml/2006/main" xmlns:r="http://schemas.openxmlformats.org/officeDocument/2006/relationships" xmlns:p="http://schemas.openxmlformats.org/presentationml/2006/main">
  <p:tag name="ID" val=" 6"/>
</p:tagLst>
</file>

<file path=ppt/tags/tag400.xml><?xml version="1.0" encoding="utf-8"?>
<p:tagLst xmlns:a="http://schemas.openxmlformats.org/drawingml/2006/main" xmlns:r="http://schemas.openxmlformats.org/officeDocument/2006/relationships" xmlns:p="http://schemas.openxmlformats.org/presentationml/2006/main">
  <p:tag name="ID" val=" 24"/>
</p:tagLst>
</file>

<file path=ppt/tags/tag401.xml><?xml version="1.0" encoding="utf-8"?>
<p:tagLst xmlns:a="http://schemas.openxmlformats.org/drawingml/2006/main" xmlns:r="http://schemas.openxmlformats.org/officeDocument/2006/relationships" xmlns:p="http://schemas.openxmlformats.org/presentationml/2006/main">
  <p:tag name="ID" val=" 25"/>
</p:tagLst>
</file>

<file path=ppt/tags/tag402.xml><?xml version="1.0" encoding="utf-8"?>
<p:tagLst xmlns:a="http://schemas.openxmlformats.org/drawingml/2006/main" xmlns:r="http://schemas.openxmlformats.org/officeDocument/2006/relationships" xmlns:p="http://schemas.openxmlformats.org/presentationml/2006/main">
  <p:tag name="ORIGINALSLIDENUMBER" val=" 62"/>
  <p:tag name="DONE" val="1"/>
</p:tagLst>
</file>

<file path=ppt/tags/tag403.xml><?xml version="1.0" encoding="utf-8"?>
<p:tagLst xmlns:a="http://schemas.openxmlformats.org/drawingml/2006/main" xmlns:r="http://schemas.openxmlformats.org/officeDocument/2006/relationships" xmlns:p="http://schemas.openxmlformats.org/presentationml/2006/main">
  <p:tag name="ID" val=" 2"/>
</p:tagLst>
</file>

<file path=ppt/tags/tag404.xml><?xml version="1.0" encoding="utf-8"?>
<p:tagLst xmlns:a="http://schemas.openxmlformats.org/drawingml/2006/main" xmlns:r="http://schemas.openxmlformats.org/officeDocument/2006/relationships" xmlns:p="http://schemas.openxmlformats.org/presentationml/2006/main">
  <p:tag name="ID" val=" 3"/>
</p:tagLst>
</file>

<file path=ppt/tags/tag405.xml><?xml version="1.0" encoding="utf-8"?>
<p:tagLst xmlns:a="http://schemas.openxmlformats.org/drawingml/2006/main" xmlns:r="http://schemas.openxmlformats.org/officeDocument/2006/relationships" xmlns:p="http://schemas.openxmlformats.org/presentationml/2006/main">
  <p:tag name="ID" val=" 4"/>
</p:tagLst>
</file>

<file path=ppt/tags/tag406.xml><?xml version="1.0" encoding="utf-8"?>
<p:tagLst xmlns:a="http://schemas.openxmlformats.org/drawingml/2006/main" xmlns:r="http://schemas.openxmlformats.org/officeDocument/2006/relationships" xmlns:p="http://schemas.openxmlformats.org/presentationml/2006/main">
  <p:tag name="ID" val=" 5"/>
</p:tagLst>
</file>

<file path=ppt/tags/tag407.xml><?xml version="1.0" encoding="utf-8"?>
<p:tagLst xmlns:a="http://schemas.openxmlformats.org/drawingml/2006/main" xmlns:r="http://schemas.openxmlformats.org/officeDocument/2006/relationships" xmlns:p="http://schemas.openxmlformats.org/presentationml/2006/main">
  <p:tag name="ID" val=" 8"/>
</p:tagLst>
</file>

<file path=ppt/tags/tag408.xml><?xml version="1.0" encoding="utf-8"?>
<p:tagLst xmlns:a="http://schemas.openxmlformats.org/drawingml/2006/main" xmlns:r="http://schemas.openxmlformats.org/officeDocument/2006/relationships" xmlns:p="http://schemas.openxmlformats.org/presentationml/2006/main">
  <p:tag name="ID" val=" 9"/>
</p:tagLst>
</file>

<file path=ppt/tags/tag409.xml><?xml version="1.0" encoding="utf-8"?>
<p:tagLst xmlns:a="http://schemas.openxmlformats.org/drawingml/2006/main" xmlns:r="http://schemas.openxmlformats.org/officeDocument/2006/relationships" xmlns:p="http://schemas.openxmlformats.org/presentationml/2006/main">
  <p:tag name="ID" val=" 10"/>
</p:tagLst>
</file>

<file path=ppt/tags/tag41.xml><?xml version="1.0" encoding="utf-8"?>
<p:tagLst xmlns:a="http://schemas.openxmlformats.org/drawingml/2006/main" xmlns:r="http://schemas.openxmlformats.org/officeDocument/2006/relationships" xmlns:p="http://schemas.openxmlformats.org/presentationml/2006/main">
  <p:tag name="ID" val=" 7"/>
</p:tagLst>
</file>

<file path=ppt/tags/tag410.xml><?xml version="1.0" encoding="utf-8"?>
<p:tagLst xmlns:a="http://schemas.openxmlformats.org/drawingml/2006/main" xmlns:r="http://schemas.openxmlformats.org/officeDocument/2006/relationships" xmlns:p="http://schemas.openxmlformats.org/presentationml/2006/main">
  <p:tag name="ID" val=" 11"/>
</p:tagLst>
</file>

<file path=ppt/tags/tag411.xml><?xml version="1.0" encoding="utf-8"?>
<p:tagLst xmlns:a="http://schemas.openxmlformats.org/drawingml/2006/main" xmlns:r="http://schemas.openxmlformats.org/officeDocument/2006/relationships" xmlns:p="http://schemas.openxmlformats.org/presentationml/2006/main">
  <p:tag name="ID" val=" 12"/>
</p:tagLst>
</file>

<file path=ppt/tags/tag412.xml><?xml version="1.0" encoding="utf-8"?>
<p:tagLst xmlns:a="http://schemas.openxmlformats.org/drawingml/2006/main" xmlns:r="http://schemas.openxmlformats.org/officeDocument/2006/relationships" xmlns:p="http://schemas.openxmlformats.org/presentationml/2006/main">
  <p:tag name="ID" val=" 13"/>
</p:tagLst>
</file>

<file path=ppt/tags/tag413.xml><?xml version="1.0" encoding="utf-8"?>
<p:tagLst xmlns:a="http://schemas.openxmlformats.org/drawingml/2006/main" xmlns:r="http://schemas.openxmlformats.org/officeDocument/2006/relationships" xmlns:p="http://schemas.openxmlformats.org/presentationml/2006/main">
  <p:tag name="ID" val=" 14"/>
</p:tagLst>
</file>

<file path=ppt/tags/tag414.xml><?xml version="1.0" encoding="utf-8"?>
<p:tagLst xmlns:a="http://schemas.openxmlformats.org/drawingml/2006/main" xmlns:r="http://schemas.openxmlformats.org/officeDocument/2006/relationships" xmlns:p="http://schemas.openxmlformats.org/presentationml/2006/main">
  <p:tag name="ID" val=" 23"/>
</p:tagLst>
</file>

<file path=ppt/tags/tag415.xml><?xml version="1.0" encoding="utf-8"?>
<p:tagLst xmlns:a="http://schemas.openxmlformats.org/drawingml/2006/main" xmlns:r="http://schemas.openxmlformats.org/officeDocument/2006/relationships" xmlns:p="http://schemas.openxmlformats.org/presentationml/2006/main">
  <p:tag name="ID" val=" 24"/>
</p:tagLst>
</file>

<file path=ppt/tags/tag416.xml><?xml version="1.0" encoding="utf-8"?>
<p:tagLst xmlns:a="http://schemas.openxmlformats.org/drawingml/2006/main" xmlns:r="http://schemas.openxmlformats.org/officeDocument/2006/relationships" xmlns:p="http://schemas.openxmlformats.org/presentationml/2006/main">
  <p:tag name="ID" val=" 25"/>
</p:tagLst>
</file>

<file path=ppt/tags/tag417.xml><?xml version="1.0" encoding="utf-8"?>
<p:tagLst xmlns:a="http://schemas.openxmlformats.org/drawingml/2006/main" xmlns:r="http://schemas.openxmlformats.org/officeDocument/2006/relationships" xmlns:p="http://schemas.openxmlformats.org/presentationml/2006/main">
  <p:tag name="ORIGINALSLIDENUMBER" val=" 62"/>
  <p:tag name="DONE" val="1"/>
</p:tagLst>
</file>

<file path=ppt/tags/tag418.xml><?xml version="1.0" encoding="utf-8"?>
<p:tagLst xmlns:a="http://schemas.openxmlformats.org/drawingml/2006/main" xmlns:r="http://schemas.openxmlformats.org/officeDocument/2006/relationships" xmlns:p="http://schemas.openxmlformats.org/presentationml/2006/main">
  <p:tag name="ID" val=" 2"/>
</p:tagLst>
</file>

<file path=ppt/tags/tag419.xml><?xml version="1.0" encoding="utf-8"?>
<p:tagLst xmlns:a="http://schemas.openxmlformats.org/drawingml/2006/main" xmlns:r="http://schemas.openxmlformats.org/officeDocument/2006/relationships" xmlns:p="http://schemas.openxmlformats.org/presentationml/2006/main">
  <p:tag name="ID" val=" 3"/>
</p:tagLst>
</file>

<file path=ppt/tags/tag42.xml><?xml version="1.0" encoding="utf-8"?>
<p:tagLst xmlns:a="http://schemas.openxmlformats.org/drawingml/2006/main" xmlns:r="http://schemas.openxmlformats.org/officeDocument/2006/relationships" xmlns:p="http://schemas.openxmlformats.org/presentationml/2006/main">
  <p:tag name="ID" val=" 8"/>
</p:tagLst>
</file>

<file path=ppt/tags/tag420.xml><?xml version="1.0" encoding="utf-8"?>
<p:tagLst xmlns:a="http://schemas.openxmlformats.org/drawingml/2006/main" xmlns:r="http://schemas.openxmlformats.org/officeDocument/2006/relationships" xmlns:p="http://schemas.openxmlformats.org/presentationml/2006/main">
  <p:tag name="ID" val=" 4"/>
</p:tagLst>
</file>

<file path=ppt/tags/tag421.xml><?xml version="1.0" encoding="utf-8"?>
<p:tagLst xmlns:a="http://schemas.openxmlformats.org/drawingml/2006/main" xmlns:r="http://schemas.openxmlformats.org/officeDocument/2006/relationships" xmlns:p="http://schemas.openxmlformats.org/presentationml/2006/main">
  <p:tag name="ID" val=" 5"/>
</p:tagLst>
</file>

<file path=ppt/tags/tag422.xml><?xml version="1.0" encoding="utf-8"?>
<p:tagLst xmlns:a="http://schemas.openxmlformats.org/drawingml/2006/main" xmlns:r="http://schemas.openxmlformats.org/officeDocument/2006/relationships" xmlns:p="http://schemas.openxmlformats.org/presentationml/2006/main">
  <p:tag name="ID" val=" 8"/>
</p:tagLst>
</file>

<file path=ppt/tags/tag423.xml><?xml version="1.0" encoding="utf-8"?>
<p:tagLst xmlns:a="http://schemas.openxmlformats.org/drawingml/2006/main" xmlns:r="http://schemas.openxmlformats.org/officeDocument/2006/relationships" xmlns:p="http://schemas.openxmlformats.org/presentationml/2006/main">
  <p:tag name="ID" val=" 9"/>
</p:tagLst>
</file>

<file path=ppt/tags/tag424.xml><?xml version="1.0" encoding="utf-8"?>
<p:tagLst xmlns:a="http://schemas.openxmlformats.org/drawingml/2006/main" xmlns:r="http://schemas.openxmlformats.org/officeDocument/2006/relationships" xmlns:p="http://schemas.openxmlformats.org/presentationml/2006/main">
  <p:tag name="ID" val=" 10"/>
</p:tagLst>
</file>

<file path=ppt/tags/tag425.xml><?xml version="1.0" encoding="utf-8"?>
<p:tagLst xmlns:a="http://schemas.openxmlformats.org/drawingml/2006/main" xmlns:r="http://schemas.openxmlformats.org/officeDocument/2006/relationships" xmlns:p="http://schemas.openxmlformats.org/presentationml/2006/main">
  <p:tag name="ID" val=" 11"/>
</p:tagLst>
</file>

<file path=ppt/tags/tag426.xml><?xml version="1.0" encoding="utf-8"?>
<p:tagLst xmlns:a="http://schemas.openxmlformats.org/drawingml/2006/main" xmlns:r="http://schemas.openxmlformats.org/officeDocument/2006/relationships" xmlns:p="http://schemas.openxmlformats.org/presentationml/2006/main">
  <p:tag name="ID" val=" 12"/>
</p:tagLst>
</file>

<file path=ppt/tags/tag427.xml><?xml version="1.0" encoding="utf-8"?>
<p:tagLst xmlns:a="http://schemas.openxmlformats.org/drawingml/2006/main" xmlns:r="http://schemas.openxmlformats.org/officeDocument/2006/relationships" xmlns:p="http://schemas.openxmlformats.org/presentationml/2006/main">
  <p:tag name="ID" val=" 13"/>
</p:tagLst>
</file>

<file path=ppt/tags/tag428.xml><?xml version="1.0" encoding="utf-8"?>
<p:tagLst xmlns:a="http://schemas.openxmlformats.org/drawingml/2006/main" xmlns:r="http://schemas.openxmlformats.org/officeDocument/2006/relationships" xmlns:p="http://schemas.openxmlformats.org/presentationml/2006/main">
  <p:tag name="ID" val=" 14"/>
</p:tagLst>
</file>

<file path=ppt/tags/tag429.xml><?xml version="1.0" encoding="utf-8"?>
<p:tagLst xmlns:a="http://schemas.openxmlformats.org/drawingml/2006/main" xmlns:r="http://schemas.openxmlformats.org/officeDocument/2006/relationships" xmlns:p="http://schemas.openxmlformats.org/presentationml/2006/main">
  <p:tag name="ID" val=" 15"/>
</p:tagLst>
</file>

<file path=ppt/tags/tag43.xml><?xml version="1.0" encoding="utf-8"?>
<p:tagLst xmlns:a="http://schemas.openxmlformats.org/drawingml/2006/main" xmlns:r="http://schemas.openxmlformats.org/officeDocument/2006/relationships" xmlns:p="http://schemas.openxmlformats.org/presentationml/2006/main">
  <p:tag name="ID" val=" 9"/>
</p:tagLst>
</file>

<file path=ppt/tags/tag430.xml><?xml version="1.0" encoding="utf-8"?>
<p:tagLst xmlns:a="http://schemas.openxmlformats.org/drawingml/2006/main" xmlns:r="http://schemas.openxmlformats.org/officeDocument/2006/relationships" xmlns:p="http://schemas.openxmlformats.org/presentationml/2006/main">
  <p:tag name="ID" val=" 23"/>
</p:tagLst>
</file>

<file path=ppt/tags/tag431.xml><?xml version="1.0" encoding="utf-8"?>
<p:tagLst xmlns:a="http://schemas.openxmlformats.org/drawingml/2006/main" xmlns:r="http://schemas.openxmlformats.org/officeDocument/2006/relationships" xmlns:p="http://schemas.openxmlformats.org/presentationml/2006/main">
  <p:tag name="ID" val=" 24"/>
</p:tagLst>
</file>

<file path=ppt/tags/tag432.xml><?xml version="1.0" encoding="utf-8"?>
<p:tagLst xmlns:a="http://schemas.openxmlformats.org/drawingml/2006/main" xmlns:r="http://schemas.openxmlformats.org/officeDocument/2006/relationships" xmlns:p="http://schemas.openxmlformats.org/presentationml/2006/main">
  <p:tag name="ID" val=" 25"/>
</p:tagLst>
</file>

<file path=ppt/tags/tag433.xml><?xml version="1.0" encoding="utf-8"?>
<p:tagLst xmlns:a="http://schemas.openxmlformats.org/drawingml/2006/main" xmlns:r="http://schemas.openxmlformats.org/officeDocument/2006/relationships" xmlns:p="http://schemas.openxmlformats.org/presentationml/2006/main">
  <p:tag name="ORIGINALSLIDENUMBER" val=" 62"/>
  <p:tag name="DONE" val="1"/>
</p:tagLst>
</file>

<file path=ppt/tags/tag434.xml><?xml version="1.0" encoding="utf-8"?>
<p:tagLst xmlns:a="http://schemas.openxmlformats.org/drawingml/2006/main" xmlns:r="http://schemas.openxmlformats.org/officeDocument/2006/relationships" xmlns:p="http://schemas.openxmlformats.org/presentationml/2006/main">
  <p:tag name="ID" val=" 2"/>
</p:tagLst>
</file>

<file path=ppt/tags/tag435.xml><?xml version="1.0" encoding="utf-8"?>
<p:tagLst xmlns:a="http://schemas.openxmlformats.org/drawingml/2006/main" xmlns:r="http://schemas.openxmlformats.org/officeDocument/2006/relationships" xmlns:p="http://schemas.openxmlformats.org/presentationml/2006/main">
  <p:tag name="ID" val=" 3"/>
</p:tagLst>
</file>

<file path=ppt/tags/tag436.xml><?xml version="1.0" encoding="utf-8"?>
<p:tagLst xmlns:a="http://schemas.openxmlformats.org/drawingml/2006/main" xmlns:r="http://schemas.openxmlformats.org/officeDocument/2006/relationships" xmlns:p="http://schemas.openxmlformats.org/presentationml/2006/main">
  <p:tag name="ID" val=" 4"/>
</p:tagLst>
</file>

<file path=ppt/tags/tag437.xml><?xml version="1.0" encoding="utf-8"?>
<p:tagLst xmlns:a="http://schemas.openxmlformats.org/drawingml/2006/main" xmlns:r="http://schemas.openxmlformats.org/officeDocument/2006/relationships" xmlns:p="http://schemas.openxmlformats.org/presentationml/2006/main">
  <p:tag name="ID" val=" 5"/>
</p:tagLst>
</file>

<file path=ppt/tags/tag438.xml><?xml version="1.0" encoding="utf-8"?>
<p:tagLst xmlns:a="http://schemas.openxmlformats.org/drawingml/2006/main" xmlns:r="http://schemas.openxmlformats.org/officeDocument/2006/relationships" xmlns:p="http://schemas.openxmlformats.org/presentationml/2006/main">
  <p:tag name="ID" val=" 8"/>
</p:tagLst>
</file>

<file path=ppt/tags/tag439.xml><?xml version="1.0" encoding="utf-8"?>
<p:tagLst xmlns:a="http://schemas.openxmlformats.org/drawingml/2006/main" xmlns:r="http://schemas.openxmlformats.org/officeDocument/2006/relationships" xmlns:p="http://schemas.openxmlformats.org/presentationml/2006/main">
  <p:tag name="ID" val=" 9"/>
</p:tagLst>
</file>

<file path=ppt/tags/tag44.xml><?xml version="1.0" encoding="utf-8"?>
<p:tagLst xmlns:a="http://schemas.openxmlformats.org/drawingml/2006/main" xmlns:r="http://schemas.openxmlformats.org/officeDocument/2006/relationships" xmlns:p="http://schemas.openxmlformats.org/presentationml/2006/main">
  <p:tag name="ID" val=" 10"/>
</p:tagLst>
</file>

<file path=ppt/tags/tag440.xml><?xml version="1.0" encoding="utf-8"?>
<p:tagLst xmlns:a="http://schemas.openxmlformats.org/drawingml/2006/main" xmlns:r="http://schemas.openxmlformats.org/officeDocument/2006/relationships" xmlns:p="http://schemas.openxmlformats.org/presentationml/2006/main">
  <p:tag name="ID" val=" 10"/>
</p:tagLst>
</file>

<file path=ppt/tags/tag441.xml><?xml version="1.0" encoding="utf-8"?>
<p:tagLst xmlns:a="http://schemas.openxmlformats.org/drawingml/2006/main" xmlns:r="http://schemas.openxmlformats.org/officeDocument/2006/relationships" xmlns:p="http://schemas.openxmlformats.org/presentationml/2006/main">
  <p:tag name="ID" val=" 11"/>
</p:tagLst>
</file>

<file path=ppt/tags/tag442.xml><?xml version="1.0" encoding="utf-8"?>
<p:tagLst xmlns:a="http://schemas.openxmlformats.org/drawingml/2006/main" xmlns:r="http://schemas.openxmlformats.org/officeDocument/2006/relationships" xmlns:p="http://schemas.openxmlformats.org/presentationml/2006/main">
  <p:tag name="ID" val=" 12"/>
</p:tagLst>
</file>

<file path=ppt/tags/tag443.xml><?xml version="1.0" encoding="utf-8"?>
<p:tagLst xmlns:a="http://schemas.openxmlformats.org/drawingml/2006/main" xmlns:r="http://schemas.openxmlformats.org/officeDocument/2006/relationships" xmlns:p="http://schemas.openxmlformats.org/presentationml/2006/main">
  <p:tag name="ID" val=" 13"/>
</p:tagLst>
</file>

<file path=ppt/tags/tag444.xml><?xml version="1.0" encoding="utf-8"?>
<p:tagLst xmlns:a="http://schemas.openxmlformats.org/drawingml/2006/main" xmlns:r="http://schemas.openxmlformats.org/officeDocument/2006/relationships" xmlns:p="http://schemas.openxmlformats.org/presentationml/2006/main">
  <p:tag name="ID" val=" 14"/>
</p:tagLst>
</file>

<file path=ppt/tags/tag445.xml><?xml version="1.0" encoding="utf-8"?>
<p:tagLst xmlns:a="http://schemas.openxmlformats.org/drawingml/2006/main" xmlns:r="http://schemas.openxmlformats.org/officeDocument/2006/relationships" xmlns:p="http://schemas.openxmlformats.org/presentationml/2006/main">
  <p:tag name="ID" val=" 15"/>
</p:tagLst>
</file>

<file path=ppt/tags/tag446.xml><?xml version="1.0" encoding="utf-8"?>
<p:tagLst xmlns:a="http://schemas.openxmlformats.org/drawingml/2006/main" xmlns:r="http://schemas.openxmlformats.org/officeDocument/2006/relationships" xmlns:p="http://schemas.openxmlformats.org/presentationml/2006/main">
  <p:tag name="ID" val=" 16"/>
</p:tagLst>
</file>

<file path=ppt/tags/tag447.xml><?xml version="1.0" encoding="utf-8"?>
<p:tagLst xmlns:a="http://schemas.openxmlformats.org/drawingml/2006/main" xmlns:r="http://schemas.openxmlformats.org/officeDocument/2006/relationships" xmlns:p="http://schemas.openxmlformats.org/presentationml/2006/main">
  <p:tag name="ID" val=" 23"/>
</p:tagLst>
</file>

<file path=ppt/tags/tag448.xml><?xml version="1.0" encoding="utf-8"?>
<p:tagLst xmlns:a="http://schemas.openxmlformats.org/drawingml/2006/main" xmlns:r="http://schemas.openxmlformats.org/officeDocument/2006/relationships" xmlns:p="http://schemas.openxmlformats.org/presentationml/2006/main">
  <p:tag name="ID" val=" 24"/>
</p:tagLst>
</file>

<file path=ppt/tags/tag449.xml><?xml version="1.0" encoding="utf-8"?>
<p:tagLst xmlns:a="http://schemas.openxmlformats.org/drawingml/2006/main" xmlns:r="http://schemas.openxmlformats.org/officeDocument/2006/relationships" xmlns:p="http://schemas.openxmlformats.org/presentationml/2006/main">
  <p:tag name="ID" val=" 25"/>
</p:tagLst>
</file>

<file path=ppt/tags/tag45.xml><?xml version="1.0" encoding="utf-8"?>
<p:tagLst xmlns:a="http://schemas.openxmlformats.org/drawingml/2006/main" xmlns:r="http://schemas.openxmlformats.org/officeDocument/2006/relationships" xmlns:p="http://schemas.openxmlformats.org/presentationml/2006/main">
  <p:tag name="ID" val=" 12"/>
</p:tagLst>
</file>

<file path=ppt/tags/tag450.xml><?xml version="1.0" encoding="utf-8"?>
<p:tagLst xmlns:a="http://schemas.openxmlformats.org/drawingml/2006/main" xmlns:r="http://schemas.openxmlformats.org/officeDocument/2006/relationships" xmlns:p="http://schemas.openxmlformats.org/presentationml/2006/main">
  <p:tag name="ORIGINALSLIDENUMBER" val=" 62"/>
  <p:tag name="DONE" val="1"/>
</p:tagLst>
</file>

<file path=ppt/tags/tag451.xml><?xml version="1.0" encoding="utf-8"?>
<p:tagLst xmlns:a="http://schemas.openxmlformats.org/drawingml/2006/main" xmlns:r="http://schemas.openxmlformats.org/officeDocument/2006/relationships" xmlns:p="http://schemas.openxmlformats.org/presentationml/2006/main">
  <p:tag name="ID" val=" 2"/>
</p:tagLst>
</file>

<file path=ppt/tags/tag452.xml><?xml version="1.0" encoding="utf-8"?>
<p:tagLst xmlns:a="http://schemas.openxmlformats.org/drawingml/2006/main" xmlns:r="http://schemas.openxmlformats.org/officeDocument/2006/relationships" xmlns:p="http://schemas.openxmlformats.org/presentationml/2006/main">
  <p:tag name="ID" val=" 3"/>
</p:tagLst>
</file>

<file path=ppt/tags/tag453.xml><?xml version="1.0" encoding="utf-8"?>
<p:tagLst xmlns:a="http://schemas.openxmlformats.org/drawingml/2006/main" xmlns:r="http://schemas.openxmlformats.org/officeDocument/2006/relationships" xmlns:p="http://schemas.openxmlformats.org/presentationml/2006/main">
  <p:tag name="ID" val=" 4"/>
</p:tagLst>
</file>

<file path=ppt/tags/tag454.xml><?xml version="1.0" encoding="utf-8"?>
<p:tagLst xmlns:a="http://schemas.openxmlformats.org/drawingml/2006/main" xmlns:r="http://schemas.openxmlformats.org/officeDocument/2006/relationships" xmlns:p="http://schemas.openxmlformats.org/presentationml/2006/main">
  <p:tag name="ID" val=" 5"/>
</p:tagLst>
</file>

<file path=ppt/tags/tag455.xml><?xml version="1.0" encoding="utf-8"?>
<p:tagLst xmlns:a="http://schemas.openxmlformats.org/drawingml/2006/main" xmlns:r="http://schemas.openxmlformats.org/officeDocument/2006/relationships" xmlns:p="http://schemas.openxmlformats.org/presentationml/2006/main">
  <p:tag name="ID" val=" 8"/>
</p:tagLst>
</file>

<file path=ppt/tags/tag456.xml><?xml version="1.0" encoding="utf-8"?>
<p:tagLst xmlns:a="http://schemas.openxmlformats.org/drawingml/2006/main" xmlns:r="http://schemas.openxmlformats.org/officeDocument/2006/relationships" xmlns:p="http://schemas.openxmlformats.org/presentationml/2006/main">
  <p:tag name="ID" val=" 9"/>
</p:tagLst>
</file>

<file path=ppt/tags/tag457.xml><?xml version="1.0" encoding="utf-8"?>
<p:tagLst xmlns:a="http://schemas.openxmlformats.org/drawingml/2006/main" xmlns:r="http://schemas.openxmlformats.org/officeDocument/2006/relationships" xmlns:p="http://schemas.openxmlformats.org/presentationml/2006/main">
  <p:tag name="ID" val=" 10"/>
</p:tagLst>
</file>

<file path=ppt/tags/tag458.xml><?xml version="1.0" encoding="utf-8"?>
<p:tagLst xmlns:a="http://schemas.openxmlformats.org/drawingml/2006/main" xmlns:r="http://schemas.openxmlformats.org/officeDocument/2006/relationships" xmlns:p="http://schemas.openxmlformats.org/presentationml/2006/main">
  <p:tag name="ID" val=" 11"/>
</p:tagLst>
</file>

<file path=ppt/tags/tag459.xml><?xml version="1.0" encoding="utf-8"?>
<p:tagLst xmlns:a="http://schemas.openxmlformats.org/drawingml/2006/main" xmlns:r="http://schemas.openxmlformats.org/officeDocument/2006/relationships" xmlns:p="http://schemas.openxmlformats.org/presentationml/2006/main">
  <p:tag name="ID" val=" 12"/>
</p:tagLst>
</file>

<file path=ppt/tags/tag46.xml><?xml version="1.0" encoding="utf-8"?>
<p:tagLst xmlns:a="http://schemas.openxmlformats.org/drawingml/2006/main" xmlns:r="http://schemas.openxmlformats.org/officeDocument/2006/relationships" xmlns:p="http://schemas.openxmlformats.org/presentationml/2006/main">
  <p:tag name="ID" val=" 3"/>
</p:tagLst>
</file>

<file path=ppt/tags/tag460.xml><?xml version="1.0" encoding="utf-8"?>
<p:tagLst xmlns:a="http://schemas.openxmlformats.org/drawingml/2006/main" xmlns:r="http://schemas.openxmlformats.org/officeDocument/2006/relationships" xmlns:p="http://schemas.openxmlformats.org/presentationml/2006/main">
  <p:tag name="ID" val=" 13"/>
</p:tagLst>
</file>

<file path=ppt/tags/tag461.xml><?xml version="1.0" encoding="utf-8"?>
<p:tagLst xmlns:a="http://schemas.openxmlformats.org/drawingml/2006/main" xmlns:r="http://schemas.openxmlformats.org/officeDocument/2006/relationships" xmlns:p="http://schemas.openxmlformats.org/presentationml/2006/main">
  <p:tag name="ID" val=" 14"/>
</p:tagLst>
</file>

<file path=ppt/tags/tag462.xml><?xml version="1.0" encoding="utf-8"?>
<p:tagLst xmlns:a="http://schemas.openxmlformats.org/drawingml/2006/main" xmlns:r="http://schemas.openxmlformats.org/officeDocument/2006/relationships" xmlns:p="http://schemas.openxmlformats.org/presentationml/2006/main">
  <p:tag name="ID" val=" 15"/>
</p:tagLst>
</file>

<file path=ppt/tags/tag463.xml><?xml version="1.0" encoding="utf-8"?>
<p:tagLst xmlns:a="http://schemas.openxmlformats.org/drawingml/2006/main" xmlns:r="http://schemas.openxmlformats.org/officeDocument/2006/relationships" xmlns:p="http://schemas.openxmlformats.org/presentationml/2006/main">
  <p:tag name="ID" val=" 16"/>
</p:tagLst>
</file>

<file path=ppt/tags/tag464.xml><?xml version="1.0" encoding="utf-8"?>
<p:tagLst xmlns:a="http://schemas.openxmlformats.org/drawingml/2006/main" xmlns:r="http://schemas.openxmlformats.org/officeDocument/2006/relationships" xmlns:p="http://schemas.openxmlformats.org/presentationml/2006/main">
  <p:tag name="ID" val=" 19"/>
</p:tagLst>
</file>

<file path=ppt/tags/tag465.xml><?xml version="1.0" encoding="utf-8"?>
<p:tagLst xmlns:a="http://schemas.openxmlformats.org/drawingml/2006/main" xmlns:r="http://schemas.openxmlformats.org/officeDocument/2006/relationships" xmlns:p="http://schemas.openxmlformats.org/presentationml/2006/main">
  <p:tag name="ID" val=" 23"/>
</p:tagLst>
</file>

<file path=ppt/tags/tag466.xml><?xml version="1.0" encoding="utf-8"?>
<p:tagLst xmlns:a="http://schemas.openxmlformats.org/drawingml/2006/main" xmlns:r="http://schemas.openxmlformats.org/officeDocument/2006/relationships" xmlns:p="http://schemas.openxmlformats.org/presentationml/2006/main">
  <p:tag name="ID" val=" 24"/>
</p:tagLst>
</file>

<file path=ppt/tags/tag467.xml><?xml version="1.0" encoding="utf-8"?>
<p:tagLst xmlns:a="http://schemas.openxmlformats.org/drawingml/2006/main" xmlns:r="http://schemas.openxmlformats.org/officeDocument/2006/relationships" xmlns:p="http://schemas.openxmlformats.org/presentationml/2006/main">
  <p:tag name="ID" val=" 25"/>
</p:tagLst>
</file>

<file path=ppt/tags/tag468.xml><?xml version="1.0" encoding="utf-8"?>
<p:tagLst xmlns:a="http://schemas.openxmlformats.org/drawingml/2006/main" xmlns:r="http://schemas.openxmlformats.org/officeDocument/2006/relationships" xmlns:p="http://schemas.openxmlformats.org/presentationml/2006/main">
  <p:tag name="ORIGINALSLIDENUMBER" val=" 62"/>
  <p:tag name="DONE" val="1"/>
</p:tagLst>
</file>

<file path=ppt/tags/tag469.xml><?xml version="1.0" encoding="utf-8"?>
<p:tagLst xmlns:a="http://schemas.openxmlformats.org/drawingml/2006/main" xmlns:r="http://schemas.openxmlformats.org/officeDocument/2006/relationships" xmlns:p="http://schemas.openxmlformats.org/presentationml/2006/main">
  <p:tag name="ID" val=" 2"/>
</p:tagLst>
</file>

<file path=ppt/tags/tag47.xml><?xml version="1.0" encoding="utf-8"?>
<p:tagLst xmlns:a="http://schemas.openxmlformats.org/drawingml/2006/main" xmlns:r="http://schemas.openxmlformats.org/officeDocument/2006/relationships" xmlns:p="http://schemas.openxmlformats.org/presentationml/2006/main">
  <p:tag name="ID" val=" 11"/>
</p:tagLst>
</file>

<file path=ppt/tags/tag470.xml><?xml version="1.0" encoding="utf-8"?>
<p:tagLst xmlns:a="http://schemas.openxmlformats.org/drawingml/2006/main" xmlns:r="http://schemas.openxmlformats.org/officeDocument/2006/relationships" xmlns:p="http://schemas.openxmlformats.org/presentationml/2006/main">
  <p:tag name="ID" val=" 3"/>
</p:tagLst>
</file>

<file path=ppt/tags/tag471.xml><?xml version="1.0" encoding="utf-8"?>
<p:tagLst xmlns:a="http://schemas.openxmlformats.org/drawingml/2006/main" xmlns:r="http://schemas.openxmlformats.org/officeDocument/2006/relationships" xmlns:p="http://schemas.openxmlformats.org/presentationml/2006/main">
  <p:tag name="ID" val=" 4"/>
</p:tagLst>
</file>

<file path=ppt/tags/tag472.xml><?xml version="1.0" encoding="utf-8"?>
<p:tagLst xmlns:a="http://schemas.openxmlformats.org/drawingml/2006/main" xmlns:r="http://schemas.openxmlformats.org/officeDocument/2006/relationships" xmlns:p="http://schemas.openxmlformats.org/presentationml/2006/main">
  <p:tag name="ID" val=" 5"/>
</p:tagLst>
</file>

<file path=ppt/tags/tag473.xml><?xml version="1.0" encoding="utf-8"?>
<p:tagLst xmlns:a="http://schemas.openxmlformats.org/drawingml/2006/main" xmlns:r="http://schemas.openxmlformats.org/officeDocument/2006/relationships" xmlns:p="http://schemas.openxmlformats.org/presentationml/2006/main">
  <p:tag name="ID" val=" 8"/>
</p:tagLst>
</file>

<file path=ppt/tags/tag474.xml><?xml version="1.0" encoding="utf-8"?>
<p:tagLst xmlns:a="http://schemas.openxmlformats.org/drawingml/2006/main" xmlns:r="http://schemas.openxmlformats.org/officeDocument/2006/relationships" xmlns:p="http://schemas.openxmlformats.org/presentationml/2006/main">
  <p:tag name="ID" val=" 9"/>
</p:tagLst>
</file>

<file path=ppt/tags/tag475.xml><?xml version="1.0" encoding="utf-8"?>
<p:tagLst xmlns:a="http://schemas.openxmlformats.org/drawingml/2006/main" xmlns:r="http://schemas.openxmlformats.org/officeDocument/2006/relationships" xmlns:p="http://schemas.openxmlformats.org/presentationml/2006/main">
  <p:tag name="ID" val=" 10"/>
</p:tagLst>
</file>

<file path=ppt/tags/tag476.xml><?xml version="1.0" encoding="utf-8"?>
<p:tagLst xmlns:a="http://schemas.openxmlformats.org/drawingml/2006/main" xmlns:r="http://schemas.openxmlformats.org/officeDocument/2006/relationships" xmlns:p="http://schemas.openxmlformats.org/presentationml/2006/main">
  <p:tag name="ID" val=" 11"/>
</p:tagLst>
</file>

<file path=ppt/tags/tag477.xml><?xml version="1.0" encoding="utf-8"?>
<p:tagLst xmlns:a="http://schemas.openxmlformats.org/drawingml/2006/main" xmlns:r="http://schemas.openxmlformats.org/officeDocument/2006/relationships" xmlns:p="http://schemas.openxmlformats.org/presentationml/2006/main">
  <p:tag name="ID" val=" 12"/>
</p:tagLst>
</file>

<file path=ppt/tags/tag478.xml><?xml version="1.0" encoding="utf-8"?>
<p:tagLst xmlns:a="http://schemas.openxmlformats.org/drawingml/2006/main" xmlns:r="http://schemas.openxmlformats.org/officeDocument/2006/relationships" xmlns:p="http://schemas.openxmlformats.org/presentationml/2006/main">
  <p:tag name="ID" val=" 13"/>
</p:tagLst>
</file>

<file path=ppt/tags/tag479.xml><?xml version="1.0" encoding="utf-8"?>
<p:tagLst xmlns:a="http://schemas.openxmlformats.org/drawingml/2006/main" xmlns:r="http://schemas.openxmlformats.org/officeDocument/2006/relationships" xmlns:p="http://schemas.openxmlformats.org/presentationml/2006/main">
  <p:tag name="ID" val=" 14"/>
</p:tagLst>
</file>

<file path=ppt/tags/tag48.xml><?xml version="1.0" encoding="utf-8"?>
<p:tagLst xmlns:a="http://schemas.openxmlformats.org/drawingml/2006/main" xmlns:r="http://schemas.openxmlformats.org/officeDocument/2006/relationships" xmlns:p="http://schemas.openxmlformats.org/presentationml/2006/main">
  <p:tag name="ORIGINALSLIDENUMBER" val=" 8"/>
</p:tagLst>
</file>

<file path=ppt/tags/tag480.xml><?xml version="1.0" encoding="utf-8"?>
<p:tagLst xmlns:a="http://schemas.openxmlformats.org/drawingml/2006/main" xmlns:r="http://schemas.openxmlformats.org/officeDocument/2006/relationships" xmlns:p="http://schemas.openxmlformats.org/presentationml/2006/main">
  <p:tag name="ID" val=" 15"/>
</p:tagLst>
</file>

<file path=ppt/tags/tag481.xml><?xml version="1.0" encoding="utf-8"?>
<p:tagLst xmlns:a="http://schemas.openxmlformats.org/drawingml/2006/main" xmlns:r="http://schemas.openxmlformats.org/officeDocument/2006/relationships" xmlns:p="http://schemas.openxmlformats.org/presentationml/2006/main">
  <p:tag name="ID" val=" 16"/>
</p:tagLst>
</file>

<file path=ppt/tags/tag482.xml><?xml version="1.0" encoding="utf-8"?>
<p:tagLst xmlns:a="http://schemas.openxmlformats.org/drawingml/2006/main" xmlns:r="http://schemas.openxmlformats.org/officeDocument/2006/relationships" xmlns:p="http://schemas.openxmlformats.org/presentationml/2006/main">
  <p:tag name="ID" val=" 19"/>
</p:tagLst>
</file>

<file path=ppt/tags/tag483.xml><?xml version="1.0" encoding="utf-8"?>
<p:tagLst xmlns:a="http://schemas.openxmlformats.org/drawingml/2006/main" xmlns:r="http://schemas.openxmlformats.org/officeDocument/2006/relationships" xmlns:p="http://schemas.openxmlformats.org/presentationml/2006/main">
  <p:tag name="ID" val=" 20"/>
</p:tagLst>
</file>

<file path=ppt/tags/tag484.xml><?xml version="1.0" encoding="utf-8"?>
<p:tagLst xmlns:a="http://schemas.openxmlformats.org/drawingml/2006/main" xmlns:r="http://schemas.openxmlformats.org/officeDocument/2006/relationships" xmlns:p="http://schemas.openxmlformats.org/presentationml/2006/main">
  <p:tag name="ID" val=" 23"/>
</p:tagLst>
</file>

<file path=ppt/tags/tag485.xml><?xml version="1.0" encoding="utf-8"?>
<p:tagLst xmlns:a="http://schemas.openxmlformats.org/drawingml/2006/main" xmlns:r="http://schemas.openxmlformats.org/officeDocument/2006/relationships" xmlns:p="http://schemas.openxmlformats.org/presentationml/2006/main">
  <p:tag name="ID" val=" 24"/>
</p:tagLst>
</file>

<file path=ppt/tags/tag486.xml><?xml version="1.0" encoding="utf-8"?>
<p:tagLst xmlns:a="http://schemas.openxmlformats.org/drawingml/2006/main" xmlns:r="http://schemas.openxmlformats.org/officeDocument/2006/relationships" xmlns:p="http://schemas.openxmlformats.org/presentationml/2006/main">
  <p:tag name="ID" val=" 25"/>
</p:tagLst>
</file>

<file path=ppt/tags/tag487.xml><?xml version="1.0" encoding="utf-8"?>
<p:tagLst xmlns:a="http://schemas.openxmlformats.org/drawingml/2006/main" xmlns:r="http://schemas.openxmlformats.org/officeDocument/2006/relationships" xmlns:p="http://schemas.openxmlformats.org/presentationml/2006/main">
  <p:tag name="ORIGINALSLIDENUMBER" val=" 62"/>
  <p:tag name="DONE" val="1"/>
</p:tagLst>
</file>

<file path=ppt/tags/tag488.xml><?xml version="1.0" encoding="utf-8"?>
<p:tagLst xmlns:a="http://schemas.openxmlformats.org/drawingml/2006/main" xmlns:r="http://schemas.openxmlformats.org/officeDocument/2006/relationships" xmlns:p="http://schemas.openxmlformats.org/presentationml/2006/main">
  <p:tag name="ID" val=" 2"/>
</p:tagLst>
</file>

<file path=ppt/tags/tag489.xml><?xml version="1.0" encoding="utf-8"?>
<p:tagLst xmlns:a="http://schemas.openxmlformats.org/drawingml/2006/main" xmlns:r="http://schemas.openxmlformats.org/officeDocument/2006/relationships" xmlns:p="http://schemas.openxmlformats.org/presentationml/2006/main">
  <p:tag name="ID" val=" 3"/>
</p:tagLst>
</file>

<file path=ppt/tags/tag49.xml><?xml version="1.0" encoding="utf-8"?>
<p:tagLst xmlns:a="http://schemas.openxmlformats.org/drawingml/2006/main" xmlns:r="http://schemas.openxmlformats.org/officeDocument/2006/relationships" xmlns:p="http://schemas.openxmlformats.org/presentationml/2006/main">
  <p:tag name="ORIGINALSLIDENUMBER" val=" 9"/>
</p:tagLst>
</file>

<file path=ppt/tags/tag490.xml><?xml version="1.0" encoding="utf-8"?>
<p:tagLst xmlns:a="http://schemas.openxmlformats.org/drawingml/2006/main" xmlns:r="http://schemas.openxmlformats.org/officeDocument/2006/relationships" xmlns:p="http://schemas.openxmlformats.org/presentationml/2006/main">
  <p:tag name="ID" val=" 4"/>
</p:tagLst>
</file>

<file path=ppt/tags/tag491.xml><?xml version="1.0" encoding="utf-8"?>
<p:tagLst xmlns:a="http://schemas.openxmlformats.org/drawingml/2006/main" xmlns:r="http://schemas.openxmlformats.org/officeDocument/2006/relationships" xmlns:p="http://schemas.openxmlformats.org/presentationml/2006/main">
  <p:tag name="ID" val=" 5"/>
</p:tagLst>
</file>

<file path=ppt/tags/tag492.xml><?xml version="1.0" encoding="utf-8"?>
<p:tagLst xmlns:a="http://schemas.openxmlformats.org/drawingml/2006/main" xmlns:r="http://schemas.openxmlformats.org/officeDocument/2006/relationships" xmlns:p="http://schemas.openxmlformats.org/presentationml/2006/main">
  <p:tag name="ID" val=" 8"/>
</p:tagLst>
</file>

<file path=ppt/tags/tag493.xml><?xml version="1.0" encoding="utf-8"?>
<p:tagLst xmlns:a="http://schemas.openxmlformats.org/drawingml/2006/main" xmlns:r="http://schemas.openxmlformats.org/officeDocument/2006/relationships" xmlns:p="http://schemas.openxmlformats.org/presentationml/2006/main">
  <p:tag name="ID" val=" 9"/>
</p:tagLst>
</file>

<file path=ppt/tags/tag494.xml><?xml version="1.0" encoding="utf-8"?>
<p:tagLst xmlns:a="http://schemas.openxmlformats.org/drawingml/2006/main" xmlns:r="http://schemas.openxmlformats.org/officeDocument/2006/relationships" xmlns:p="http://schemas.openxmlformats.org/presentationml/2006/main">
  <p:tag name="ID" val=" 10"/>
</p:tagLst>
</file>

<file path=ppt/tags/tag495.xml><?xml version="1.0" encoding="utf-8"?>
<p:tagLst xmlns:a="http://schemas.openxmlformats.org/drawingml/2006/main" xmlns:r="http://schemas.openxmlformats.org/officeDocument/2006/relationships" xmlns:p="http://schemas.openxmlformats.org/presentationml/2006/main">
  <p:tag name="ID" val=" 11"/>
</p:tagLst>
</file>

<file path=ppt/tags/tag496.xml><?xml version="1.0" encoding="utf-8"?>
<p:tagLst xmlns:a="http://schemas.openxmlformats.org/drawingml/2006/main" xmlns:r="http://schemas.openxmlformats.org/officeDocument/2006/relationships" xmlns:p="http://schemas.openxmlformats.org/presentationml/2006/main">
  <p:tag name="ID" val=" 12"/>
</p:tagLst>
</file>

<file path=ppt/tags/tag497.xml><?xml version="1.0" encoding="utf-8"?>
<p:tagLst xmlns:a="http://schemas.openxmlformats.org/drawingml/2006/main" xmlns:r="http://schemas.openxmlformats.org/officeDocument/2006/relationships" xmlns:p="http://schemas.openxmlformats.org/presentationml/2006/main">
  <p:tag name="ID" val=" 13"/>
</p:tagLst>
</file>

<file path=ppt/tags/tag498.xml><?xml version="1.0" encoding="utf-8"?>
<p:tagLst xmlns:a="http://schemas.openxmlformats.org/drawingml/2006/main" xmlns:r="http://schemas.openxmlformats.org/officeDocument/2006/relationships" xmlns:p="http://schemas.openxmlformats.org/presentationml/2006/main">
  <p:tag name="ID" val=" 14"/>
</p:tagLst>
</file>

<file path=ppt/tags/tag499.xml><?xml version="1.0" encoding="utf-8"?>
<p:tagLst xmlns:a="http://schemas.openxmlformats.org/drawingml/2006/main" xmlns:r="http://schemas.openxmlformats.org/officeDocument/2006/relationships" xmlns:p="http://schemas.openxmlformats.org/presentationml/2006/main">
  <p:tag name="ID" val=" 15"/>
</p:tagLst>
</file>

<file path=ppt/tags/tag5.xml><?xml version="1.0" encoding="utf-8"?>
<p:tagLst xmlns:a="http://schemas.openxmlformats.org/drawingml/2006/main" xmlns:r="http://schemas.openxmlformats.org/officeDocument/2006/relationships" xmlns:p="http://schemas.openxmlformats.org/presentationml/2006/main">
  <p:tag name="ORIGINALSLIDENUMBER" val=" 5"/>
</p:tagLst>
</file>

<file path=ppt/tags/tag50.xml><?xml version="1.0" encoding="utf-8"?>
<p:tagLst xmlns:a="http://schemas.openxmlformats.org/drawingml/2006/main" xmlns:r="http://schemas.openxmlformats.org/officeDocument/2006/relationships" xmlns:p="http://schemas.openxmlformats.org/presentationml/2006/main">
  <p:tag name="ID" val=" 2050"/>
</p:tagLst>
</file>

<file path=ppt/tags/tag500.xml><?xml version="1.0" encoding="utf-8"?>
<p:tagLst xmlns:a="http://schemas.openxmlformats.org/drawingml/2006/main" xmlns:r="http://schemas.openxmlformats.org/officeDocument/2006/relationships" xmlns:p="http://schemas.openxmlformats.org/presentationml/2006/main">
  <p:tag name="ID" val=" 16"/>
</p:tagLst>
</file>

<file path=ppt/tags/tag501.xml><?xml version="1.0" encoding="utf-8"?>
<p:tagLst xmlns:a="http://schemas.openxmlformats.org/drawingml/2006/main" xmlns:r="http://schemas.openxmlformats.org/officeDocument/2006/relationships" xmlns:p="http://schemas.openxmlformats.org/presentationml/2006/main">
  <p:tag name="ID" val=" 19"/>
</p:tagLst>
</file>

<file path=ppt/tags/tag502.xml><?xml version="1.0" encoding="utf-8"?>
<p:tagLst xmlns:a="http://schemas.openxmlformats.org/drawingml/2006/main" xmlns:r="http://schemas.openxmlformats.org/officeDocument/2006/relationships" xmlns:p="http://schemas.openxmlformats.org/presentationml/2006/main">
  <p:tag name="ID" val=" 20"/>
</p:tagLst>
</file>

<file path=ppt/tags/tag503.xml><?xml version="1.0" encoding="utf-8"?>
<p:tagLst xmlns:a="http://schemas.openxmlformats.org/drawingml/2006/main" xmlns:r="http://schemas.openxmlformats.org/officeDocument/2006/relationships" xmlns:p="http://schemas.openxmlformats.org/presentationml/2006/main">
  <p:tag name="ID" val=" 21"/>
</p:tagLst>
</file>

<file path=ppt/tags/tag504.xml><?xml version="1.0" encoding="utf-8"?>
<p:tagLst xmlns:a="http://schemas.openxmlformats.org/drawingml/2006/main" xmlns:r="http://schemas.openxmlformats.org/officeDocument/2006/relationships" xmlns:p="http://schemas.openxmlformats.org/presentationml/2006/main">
  <p:tag name="ID" val=" 23"/>
</p:tagLst>
</file>

<file path=ppt/tags/tag505.xml><?xml version="1.0" encoding="utf-8"?>
<p:tagLst xmlns:a="http://schemas.openxmlformats.org/drawingml/2006/main" xmlns:r="http://schemas.openxmlformats.org/officeDocument/2006/relationships" xmlns:p="http://schemas.openxmlformats.org/presentationml/2006/main">
  <p:tag name="ID" val=" 24"/>
</p:tagLst>
</file>

<file path=ppt/tags/tag506.xml><?xml version="1.0" encoding="utf-8"?>
<p:tagLst xmlns:a="http://schemas.openxmlformats.org/drawingml/2006/main" xmlns:r="http://schemas.openxmlformats.org/officeDocument/2006/relationships" xmlns:p="http://schemas.openxmlformats.org/presentationml/2006/main">
  <p:tag name="ID" val=" 25"/>
</p:tagLst>
</file>

<file path=ppt/tags/tag507.xml><?xml version="1.0" encoding="utf-8"?>
<p:tagLst xmlns:a="http://schemas.openxmlformats.org/drawingml/2006/main" xmlns:r="http://schemas.openxmlformats.org/officeDocument/2006/relationships" xmlns:p="http://schemas.openxmlformats.org/presentationml/2006/main">
  <p:tag name="ORIGINALSLIDENUMBER" val=" 62"/>
  <p:tag name="DONE" val="1"/>
</p:tagLst>
</file>

<file path=ppt/tags/tag508.xml><?xml version="1.0" encoding="utf-8"?>
<p:tagLst xmlns:a="http://schemas.openxmlformats.org/drawingml/2006/main" xmlns:r="http://schemas.openxmlformats.org/officeDocument/2006/relationships" xmlns:p="http://schemas.openxmlformats.org/presentationml/2006/main">
  <p:tag name="ID" val=" 2"/>
</p:tagLst>
</file>

<file path=ppt/tags/tag509.xml><?xml version="1.0" encoding="utf-8"?>
<p:tagLst xmlns:a="http://schemas.openxmlformats.org/drawingml/2006/main" xmlns:r="http://schemas.openxmlformats.org/officeDocument/2006/relationships" xmlns:p="http://schemas.openxmlformats.org/presentationml/2006/main">
  <p:tag name="ID" val=" 3"/>
</p:tagLst>
</file>

<file path=ppt/tags/tag51.xml><?xml version="1.0" encoding="utf-8"?>
<p:tagLst xmlns:a="http://schemas.openxmlformats.org/drawingml/2006/main" xmlns:r="http://schemas.openxmlformats.org/officeDocument/2006/relationships" xmlns:p="http://schemas.openxmlformats.org/presentationml/2006/main">
  <p:tag name="ID" val=" 2"/>
</p:tagLst>
</file>

<file path=ppt/tags/tag510.xml><?xml version="1.0" encoding="utf-8"?>
<p:tagLst xmlns:a="http://schemas.openxmlformats.org/drawingml/2006/main" xmlns:r="http://schemas.openxmlformats.org/officeDocument/2006/relationships" xmlns:p="http://schemas.openxmlformats.org/presentationml/2006/main">
  <p:tag name="ID" val=" 4"/>
</p:tagLst>
</file>

<file path=ppt/tags/tag511.xml><?xml version="1.0" encoding="utf-8"?>
<p:tagLst xmlns:a="http://schemas.openxmlformats.org/drawingml/2006/main" xmlns:r="http://schemas.openxmlformats.org/officeDocument/2006/relationships" xmlns:p="http://schemas.openxmlformats.org/presentationml/2006/main">
  <p:tag name="ID" val=" 5"/>
</p:tagLst>
</file>

<file path=ppt/tags/tag512.xml><?xml version="1.0" encoding="utf-8"?>
<p:tagLst xmlns:a="http://schemas.openxmlformats.org/drawingml/2006/main" xmlns:r="http://schemas.openxmlformats.org/officeDocument/2006/relationships" xmlns:p="http://schemas.openxmlformats.org/presentationml/2006/main">
  <p:tag name="ID" val=" 8"/>
</p:tagLst>
</file>

<file path=ppt/tags/tag513.xml><?xml version="1.0" encoding="utf-8"?>
<p:tagLst xmlns:a="http://schemas.openxmlformats.org/drawingml/2006/main" xmlns:r="http://schemas.openxmlformats.org/officeDocument/2006/relationships" xmlns:p="http://schemas.openxmlformats.org/presentationml/2006/main">
  <p:tag name="ID" val=" 9"/>
</p:tagLst>
</file>

<file path=ppt/tags/tag514.xml><?xml version="1.0" encoding="utf-8"?>
<p:tagLst xmlns:a="http://schemas.openxmlformats.org/drawingml/2006/main" xmlns:r="http://schemas.openxmlformats.org/officeDocument/2006/relationships" xmlns:p="http://schemas.openxmlformats.org/presentationml/2006/main">
  <p:tag name="ID" val=" 10"/>
</p:tagLst>
</file>

<file path=ppt/tags/tag515.xml><?xml version="1.0" encoding="utf-8"?>
<p:tagLst xmlns:a="http://schemas.openxmlformats.org/drawingml/2006/main" xmlns:r="http://schemas.openxmlformats.org/officeDocument/2006/relationships" xmlns:p="http://schemas.openxmlformats.org/presentationml/2006/main">
  <p:tag name="ID" val=" 11"/>
</p:tagLst>
</file>

<file path=ppt/tags/tag516.xml><?xml version="1.0" encoding="utf-8"?>
<p:tagLst xmlns:a="http://schemas.openxmlformats.org/drawingml/2006/main" xmlns:r="http://schemas.openxmlformats.org/officeDocument/2006/relationships" xmlns:p="http://schemas.openxmlformats.org/presentationml/2006/main">
  <p:tag name="ID" val=" 12"/>
</p:tagLst>
</file>

<file path=ppt/tags/tag517.xml><?xml version="1.0" encoding="utf-8"?>
<p:tagLst xmlns:a="http://schemas.openxmlformats.org/drawingml/2006/main" xmlns:r="http://schemas.openxmlformats.org/officeDocument/2006/relationships" xmlns:p="http://schemas.openxmlformats.org/presentationml/2006/main">
  <p:tag name="ID" val=" 13"/>
</p:tagLst>
</file>

<file path=ppt/tags/tag518.xml><?xml version="1.0" encoding="utf-8"?>
<p:tagLst xmlns:a="http://schemas.openxmlformats.org/drawingml/2006/main" xmlns:r="http://schemas.openxmlformats.org/officeDocument/2006/relationships" xmlns:p="http://schemas.openxmlformats.org/presentationml/2006/main">
  <p:tag name="ID" val=" 14"/>
</p:tagLst>
</file>

<file path=ppt/tags/tag519.xml><?xml version="1.0" encoding="utf-8"?>
<p:tagLst xmlns:a="http://schemas.openxmlformats.org/drawingml/2006/main" xmlns:r="http://schemas.openxmlformats.org/officeDocument/2006/relationships" xmlns:p="http://schemas.openxmlformats.org/presentationml/2006/main">
  <p:tag name="ID" val=" 15"/>
</p:tagLst>
</file>

<file path=ppt/tags/tag52.xml><?xml version="1.0" encoding="utf-8"?>
<p:tagLst xmlns:a="http://schemas.openxmlformats.org/drawingml/2006/main" xmlns:r="http://schemas.openxmlformats.org/officeDocument/2006/relationships" xmlns:p="http://schemas.openxmlformats.org/presentationml/2006/main">
  <p:tag name="ID" val=" 5"/>
</p:tagLst>
</file>

<file path=ppt/tags/tag520.xml><?xml version="1.0" encoding="utf-8"?>
<p:tagLst xmlns:a="http://schemas.openxmlformats.org/drawingml/2006/main" xmlns:r="http://schemas.openxmlformats.org/officeDocument/2006/relationships" xmlns:p="http://schemas.openxmlformats.org/presentationml/2006/main">
  <p:tag name="ID" val=" 16"/>
</p:tagLst>
</file>

<file path=ppt/tags/tag521.xml><?xml version="1.0" encoding="utf-8"?>
<p:tagLst xmlns:a="http://schemas.openxmlformats.org/drawingml/2006/main" xmlns:r="http://schemas.openxmlformats.org/officeDocument/2006/relationships" xmlns:p="http://schemas.openxmlformats.org/presentationml/2006/main">
  <p:tag name="ID" val=" 19"/>
</p:tagLst>
</file>

<file path=ppt/tags/tag522.xml><?xml version="1.0" encoding="utf-8"?>
<p:tagLst xmlns:a="http://schemas.openxmlformats.org/drawingml/2006/main" xmlns:r="http://schemas.openxmlformats.org/officeDocument/2006/relationships" xmlns:p="http://schemas.openxmlformats.org/presentationml/2006/main">
  <p:tag name="ID" val=" 20"/>
</p:tagLst>
</file>

<file path=ppt/tags/tag523.xml><?xml version="1.0" encoding="utf-8"?>
<p:tagLst xmlns:a="http://schemas.openxmlformats.org/drawingml/2006/main" xmlns:r="http://schemas.openxmlformats.org/officeDocument/2006/relationships" xmlns:p="http://schemas.openxmlformats.org/presentationml/2006/main">
  <p:tag name="ID" val=" 21"/>
</p:tagLst>
</file>

<file path=ppt/tags/tag524.xml><?xml version="1.0" encoding="utf-8"?>
<p:tagLst xmlns:a="http://schemas.openxmlformats.org/drawingml/2006/main" xmlns:r="http://schemas.openxmlformats.org/officeDocument/2006/relationships" xmlns:p="http://schemas.openxmlformats.org/presentationml/2006/main">
  <p:tag name="ID" val=" 23"/>
</p:tagLst>
</file>

<file path=ppt/tags/tag525.xml><?xml version="1.0" encoding="utf-8"?>
<p:tagLst xmlns:a="http://schemas.openxmlformats.org/drawingml/2006/main" xmlns:r="http://schemas.openxmlformats.org/officeDocument/2006/relationships" xmlns:p="http://schemas.openxmlformats.org/presentationml/2006/main">
  <p:tag name="ID" val=" 24"/>
</p:tagLst>
</file>

<file path=ppt/tags/tag526.xml><?xml version="1.0" encoding="utf-8"?>
<p:tagLst xmlns:a="http://schemas.openxmlformats.org/drawingml/2006/main" xmlns:r="http://schemas.openxmlformats.org/officeDocument/2006/relationships" xmlns:p="http://schemas.openxmlformats.org/presentationml/2006/main">
  <p:tag name="ID" val=" 25"/>
</p:tagLst>
</file>

<file path=ppt/tags/tag527.xml><?xml version="1.0" encoding="utf-8"?>
<p:tagLst xmlns:a="http://schemas.openxmlformats.org/drawingml/2006/main" xmlns:r="http://schemas.openxmlformats.org/officeDocument/2006/relationships" xmlns:p="http://schemas.openxmlformats.org/presentationml/2006/main">
  <p:tag name="ID" val=" 27"/>
</p:tagLst>
</file>

<file path=ppt/tags/tag528.xml><?xml version="1.0" encoding="utf-8"?>
<p:tagLst xmlns:a="http://schemas.openxmlformats.org/drawingml/2006/main" xmlns:r="http://schemas.openxmlformats.org/officeDocument/2006/relationships" xmlns:p="http://schemas.openxmlformats.org/presentationml/2006/main">
  <p:tag name="ORIGINALSLIDENUMBER" val=" 62"/>
</p:tagLst>
</file>

<file path=ppt/tags/tag529.xml><?xml version="1.0" encoding="utf-8"?>
<p:tagLst xmlns:a="http://schemas.openxmlformats.org/drawingml/2006/main" xmlns:r="http://schemas.openxmlformats.org/officeDocument/2006/relationships" xmlns:p="http://schemas.openxmlformats.org/presentationml/2006/main">
  <p:tag name="ID" val=" 2"/>
</p:tagLst>
</file>

<file path=ppt/tags/tag53.xml><?xml version="1.0" encoding="utf-8"?>
<p:tagLst xmlns:a="http://schemas.openxmlformats.org/drawingml/2006/main" xmlns:r="http://schemas.openxmlformats.org/officeDocument/2006/relationships" xmlns:p="http://schemas.openxmlformats.org/presentationml/2006/main">
  <p:tag name="ID" val=" 6"/>
</p:tagLst>
</file>

<file path=ppt/tags/tag530.xml><?xml version="1.0" encoding="utf-8"?>
<p:tagLst xmlns:a="http://schemas.openxmlformats.org/drawingml/2006/main" xmlns:r="http://schemas.openxmlformats.org/officeDocument/2006/relationships" xmlns:p="http://schemas.openxmlformats.org/presentationml/2006/main">
  <p:tag name="ID" val=" 3"/>
</p:tagLst>
</file>

<file path=ppt/tags/tag531.xml><?xml version="1.0" encoding="utf-8"?>
<p:tagLst xmlns:a="http://schemas.openxmlformats.org/drawingml/2006/main" xmlns:r="http://schemas.openxmlformats.org/officeDocument/2006/relationships" xmlns:p="http://schemas.openxmlformats.org/presentationml/2006/main">
  <p:tag name="ID" val=" 4"/>
</p:tagLst>
</file>

<file path=ppt/tags/tag532.xml><?xml version="1.0" encoding="utf-8"?>
<p:tagLst xmlns:a="http://schemas.openxmlformats.org/drawingml/2006/main" xmlns:r="http://schemas.openxmlformats.org/officeDocument/2006/relationships" xmlns:p="http://schemas.openxmlformats.org/presentationml/2006/main">
  <p:tag name="ID" val=" 5"/>
</p:tagLst>
</file>

<file path=ppt/tags/tag533.xml><?xml version="1.0" encoding="utf-8"?>
<p:tagLst xmlns:a="http://schemas.openxmlformats.org/drawingml/2006/main" xmlns:r="http://schemas.openxmlformats.org/officeDocument/2006/relationships" xmlns:p="http://schemas.openxmlformats.org/presentationml/2006/main">
  <p:tag name="ID" val=" 8"/>
</p:tagLst>
</file>

<file path=ppt/tags/tag534.xml><?xml version="1.0" encoding="utf-8"?>
<p:tagLst xmlns:a="http://schemas.openxmlformats.org/drawingml/2006/main" xmlns:r="http://schemas.openxmlformats.org/officeDocument/2006/relationships" xmlns:p="http://schemas.openxmlformats.org/presentationml/2006/main">
  <p:tag name="ID" val=" 9"/>
</p:tagLst>
</file>

<file path=ppt/tags/tag535.xml><?xml version="1.0" encoding="utf-8"?>
<p:tagLst xmlns:a="http://schemas.openxmlformats.org/drawingml/2006/main" xmlns:r="http://schemas.openxmlformats.org/officeDocument/2006/relationships" xmlns:p="http://schemas.openxmlformats.org/presentationml/2006/main">
  <p:tag name="ID" val=" 10"/>
</p:tagLst>
</file>

<file path=ppt/tags/tag536.xml><?xml version="1.0" encoding="utf-8"?>
<p:tagLst xmlns:a="http://schemas.openxmlformats.org/drawingml/2006/main" xmlns:r="http://schemas.openxmlformats.org/officeDocument/2006/relationships" xmlns:p="http://schemas.openxmlformats.org/presentationml/2006/main">
  <p:tag name="ID" val=" 11"/>
</p:tagLst>
</file>

<file path=ppt/tags/tag537.xml><?xml version="1.0" encoding="utf-8"?>
<p:tagLst xmlns:a="http://schemas.openxmlformats.org/drawingml/2006/main" xmlns:r="http://schemas.openxmlformats.org/officeDocument/2006/relationships" xmlns:p="http://schemas.openxmlformats.org/presentationml/2006/main">
  <p:tag name="ID" val=" 12"/>
</p:tagLst>
</file>

<file path=ppt/tags/tag538.xml><?xml version="1.0" encoding="utf-8"?>
<p:tagLst xmlns:a="http://schemas.openxmlformats.org/drawingml/2006/main" xmlns:r="http://schemas.openxmlformats.org/officeDocument/2006/relationships" xmlns:p="http://schemas.openxmlformats.org/presentationml/2006/main">
  <p:tag name="ID" val=" 13"/>
</p:tagLst>
</file>

<file path=ppt/tags/tag539.xml><?xml version="1.0" encoding="utf-8"?>
<p:tagLst xmlns:a="http://schemas.openxmlformats.org/drawingml/2006/main" xmlns:r="http://schemas.openxmlformats.org/officeDocument/2006/relationships" xmlns:p="http://schemas.openxmlformats.org/presentationml/2006/main">
  <p:tag name="ID" val=" 14"/>
</p:tagLst>
</file>

<file path=ppt/tags/tag54.xml><?xml version="1.0" encoding="utf-8"?>
<p:tagLst xmlns:a="http://schemas.openxmlformats.org/drawingml/2006/main" xmlns:r="http://schemas.openxmlformats.org/officeDocument/2006/relationships" xmlns:p="http://schemas.openxmlformats.org/presentationml/2006/main">
  <p:tag name="ID" val=" 7"/>
</p:tagLst>
</file>

<file path=ppt/tags/tag540.xml><?xml version="1.0" encoding="utf-8"?>
<p:tagLst xmlns:a="http://schemas.openxmlformats.org/drawingml/2006/main" xmlns:r="http://schemas.openxmlformats.org/officeDocument/2006/relationships" xmlns:p="http://schemas.openxmlformats.org/presentationml/2006/main">
  <p:tag name="ID" val=" 15"/>
</p:tagLst>
</file>

<file path=ppt/tags/tag541.xml><?xml version="1.0" encoding="utf-8"?>
<p:tagLst xmlns:a="http://schemas.openxmlformats.org/drawingml/2006/main" xmlns:r="http://schemas.openxmlformats.org/officeDocument/2006/relationships" xmlns:p="http://schemas.openxmlformats.org/presentationml/2006/main">
  <p:tag name="ID" val=" 16"/>
</p:tagLst>
</file>

<file path=ppt/tags/tag542.xml><?xml version="1.0" encoding="utf-8"?>
<p:tagLst xmlns:a="http://schemas.openxmlformats.org/drawingml/2006/main" xmlns:r="http://schemas.openxmlformats.org/officeDocument/2006/relationships" xmlns:p="http://schemas.openxmlformats.org/presentationml/2006/main">
  <p:tag name="ID" val=" 19"/>
</p:tagLst>
</file>

<file path=ppt/tags/tag543.xml><?xml version="1.0" encoding="utf-8"?>
<p:tagLst xmlns:a="http://schemas.openxmlformats.org/drawingml/2006/main" xmlns:r="http://schemas.openxmlformats.org/officeDocument/2006/relationships" xmlns:p="http://schemas.openxmlformats.org/presentationml/2006/main">
  <p:tag name="ID" val=" 20"/>
</p:tagLst>
</file>

<file path=ppt/tags/tag544.xml><?xml version="1.0" encoding="utf-8"?>
<p:tagLst xmlns:a="http://schemas.openxmlformats.org/drawingml/2006/main" xmlns:r="http://schemas.openxmlformats.org/officeDocument/2006/relationships" xmlns:p="http://schemas.openxmlformats.org/presentationml/2006/main">
  <p:tag name="ID" val=" 21"/>
</p:tagLst>
</file>

<file path=ppt/tags/tag545.xml><?xml version="1.0" encoding="utf-8"?>
<p:tagLst xmlns:a="http://schemas.openxmlformats.org/drawingml/2006/main" xmlns:r="http://schemas.openxmlformats.org/officeDocument/2006/relationships" xmlns:p="http://schemas.openxmlformats.org/presentationml/2006/main">
  <p:tag name="ID" val=" 23"/>
</p:tagLst>
</file>

<file path=ppt/tags/tag546.xml><?xml version="1.0" encoding="utf-8"?>
<p:tagLst xmlns:a="http://schemas.openxmlformats.org/drawingml/2006/main" xmlns:r="http://schemas.openxmlformats.org/officeDocument/2006/relationships" xmlns:p="http://schemas.openxmlformats.org/presentationml/2006/main">
  <p:tag name="ID" val=" 24"/>
</p:tagLst>
</file>

<file path=ppt/tags/tag547.xml><?xml version="1.0" encoding="utf-8"?>
<p:tagLst xmlns:a="http://schemas.openxmlformats.org/drawingml/2006/main" xmlns:r="http://schemas.openxmlformats.org/officeDocument/2006/relationships" xmlns:p="http://schemas.openxmlformats.org/presentationml/2006/main">
  <p:tag name="ID" val=" 25"/>
</p:tagLst>
</file>

<file path=ppt/tags/tag548.xml><?xml version="1.0" encoding="utf-8"?>
<p:tagLst xmlns:a="http://schemas.openxmlformats.org/drawingml/2006/main" xmlns:r="http://schemas.openxmlformats.org/officeDocument/2006/relationships" xmlns:p="http://schemas.openxmlformats.org/presentationml/2006/main">
  <p:tag name="ID" val=" 26"/>
</p:tagLst>
</file>

<file path=ppt/tags/tag549.xml><?xml version="1.0" encoding="utf-8"?>
<p:tagLst xmlns:a="http://schemas.openxmlformats.org/drawingml/2006/main" xmlns:r="http://schemas.openxmlformats.org/officeDocument/2006/relationships" xmlns:p="http://schemas.openxmlformats.org/presentationml/2006/main">
  <p:tag name="ID" val=" 27"/>
</p:tagLst>
</file>

<file path=ppt/tags/tag55.xml><?xml version="1.0" encoding="utf-8"?>
<p:tagLst xmlns:a="http://schemas.openxmlformats.org/drawingml/2006/main" xmlns:r="http://schemas.openxmlformats.org/officeDocument/2006/relationships" xmlns:p="http://schemas.openxmlformats.org/presentationml/2006/main">
  <p:tag name="ID" val=" 8"/>
</p:tagLst>
</file>

<file path=ppt/tags/tag550.xml><?xml version="1.0" encoding="utf-8"?>
<p:tagLst xmlns:a="http://schemas.openxmlformats.org/drawingml/2006/main" xmlns:r="http://schemas.openxmlformats.org/officeDocument/2006/relationships" xmlns:p="http://schemas.openxmlformats.org/presentationml/2006/main">
  <p:tag name="ORIGINALSLIDENUMBER" val=" 63"/>
</p:tagLst>
</file>

<file path=ppt/tags/tag551.xml><?xml version="1.0" encoding="utf-8"?>
<p:tagLst xmlns:a="http://schemas.openxmlformats.org/drawingml/2006/main" xmlns:r="http://schemas.openxmlformats.org/officeDocument/2006/relationships" xmlns:p="http://schemas.openxmlformats.org/presentationml/2006/main">
  <p:tag name="ID" val=" 16386"/>
</p:tagLst>
</file>

<file path=ppt/tags/tag552.xml><?xml version="1.0" encoding="utf-8"?>
<p:tagLst xmlns:a="http://schemas.openxmlformats.org/drawingml/2006/main" xmlns:r="http://schemas.openxmlformats.org/officeDocument/2006/relationships" xmlns:p="http://schemas.openxmlformats.org/presentationml/2006/main">
  <p:tag name="ID" val=" 571395"/>
</p:tagLst>
</file>

<file path=ppt/tags/tag553.xml><?xml version="1.0" encoding="utf-8"?>
<p:tagLst xmlns:a="http://schemas.openxmlformats.org/drawingml/2006/main" xmlns:r="http://schemas.openxmlformats.org/officeDocument/2006/relationships" xmlns:p="http://schemas.openxmlformats.org/presentationml/2006/main">
  <p:tag name="ID" val=" 16388"/>
</p:tagLst>
</file>

<file path=ppt/tags/tag554.xml><?xml version="1.0" encoding="utf-8"?>
<p:tagLst xmlns:a="http://schemas.openxmlformats.org/drawingml/2006/main" xmlns:r="http://schemas.openxmlformats.org/officeDocument/2006/relationships" xmlns:p="http://schemas.openxmlformats.org/presentationml/2006/main">
  <p:tag name="ID" val=" 2"/>
</p:tagLst>
</file>

<file path=ppt/tags/tag555.xml><?xml version="1.0" encoding="utf-8"?>
<p:tagLst xmlns:a="http://schemas.openxmlformats.org/drawingml/2006/main" xmlns:r="http://schemas.openxmlformats.org/officeDocument/2006/relationships" xmlns:p="http://schemas.openxmlformats.org/presentationml/2006/main">
  <p:tag name="ORIGINALSLIDENUMBER" val=" 64"/>
</p:tagLst>
</file>

<file path=ppt/tags/tag556.xml><?xml version="1.0" encoding="utf-8"?>
<p:tagLst xmlns:a="http://schemas.openxmlformats.org/drawingml/2006/main" xmlns:r="http://schemas.openxmlformats.org/officeDocument/2006/relationships" xmlns:p="http://schemas.openxmlformats.org/presentationml/2006/main">
  <p:tag name="ID" val=" 16386"/>
</p:tagLst>
</file>

<file path=ppt/tags/tag557.xml><?xml version="1.0" encoding="utf-8"?>
<p:tagLst xmlns:a="http://schemas.openxmlformats.org/drawingml/2006/main" xmlns:r="http://schemas.openxmlformats.org/officeDocument/2006/relationships" xmlns:p="http://schemas.openxmlformats.org/presentationml/2006/main">
  <p:tag name="ID" val=" 571395"/>
</p:tagLst>
</file>

<file path=ppt/tags/tag558.xml><?xml version="1.0" encoding="utf-8"?>
<p:tagLst xmlns:a="http://schemas.openxmlformats.org/drawingml/2006/main" xmlns:r="http://schemas.openxmlformats.org/officeDocument/2006/relationships" xmlns:p="http://schemas.openxmlformats.org/presentationml/2006/main">
  <p:tag name="ID" val=" 16388"/>
</p:tagLst>
</file>

<file path=ppt/tags/tag559.xml><?xml version="1.0" encoding="utf-8"?>
<p:tagLst xmlns:a="http://schemas.openxmlformats.org/drawingml/2006/main" xmlns:r="http://schemas.openxmlformats.org/officeDocument/2006/relationships" xmlns:p="http://schemas.openxmlformats.org/presentationml/2006/main">
  <p:tag name="ID" val=" 2"/>
</p:tagLst>
</file>

<file path=ppt/tags/tag56.xml><?xml version="1.0" encoding="utf-8"?>
<p:tagLst xmlns:a="http://schemas.openxmlformats.org/drawingml/2006/main" xmlns:r="http://schemas.openxmlformats.org/officeDocument/2006/relationships" xmlns:p="http://schemas.openxmlformats.org/presentationml/2006/main">
  <p:tag name="ID" val=" 9"/>
</p:tagLst>
</file>

<file path=ppt/tags/tag560.xml><?xml version="1.0" encoding="utf-8"?>
<p:tagLst xmlns:a="http://schemas.openxmlformats.org/drawingml/2006/main" xmlns:r="http://schemas.openxmlformats.org/officeDocument/2006/relationships" xmlns:p="http://schemas.openxmlformats.org/presentationml/2006/main">
  <p:tag name="ORIGINALSLIDENUMBER" val=" 65"/>
</p:tagLst>
</file>

<file path=ppt/tags/tag561.xml><?xml version="1.0" encoding="utf-8"?>
<p:tagLst xmlns:a="http://schemas.openxmlformats.org/drawingml/2006/main" xmlns:r="http://schemas.openxmlformats.org/officeDocument/2006/relationships" xmlns:p="http://schemas.openxmlformats.org/presentationml/2006/main">
  <p:tag name="ID" val=" 16386"/>
</p:tagLst>
</file>

<file path=ppt/tags/tag562.xml><?xml version="1.0" encoding="utf-8"?>
<p:tagLst xmlns:a="http://schemas.openxmlformats.org/drawingml/2006/main" xmlns:r="http://schemas.openxmlformats.org/officeDocument/2006/relationships" xmlns:p="http://schemas.openxmlformats.org/presentationml/2006/main">
  <p:tag name="ID" val=" 571395"/>
</p:tagLst>
</file>

<file path=ppt/tags/tag563.xml><?xml version="1.0" encoding="utf-8"?>
<p:tagLst xmlns:a="http://schemas.openxmlformats.org/drawingml/2006/main" xmlns:r="http://schemas.openxmlformats.org/officeDocument/2006/relationships" xmlns:p="http://schemas.openxmlformats.org/presentationml/2006/main">
  <p:tag name="ID" val=" 16388"/>
</p:tagLst>
</file>

<file path=ppt/tags/tag564.xml><?xml version="1.0" encoding="utf-8"?>
<p:tagLst xmlns:a="http://schemas.openxmlformats.org/drawingml/2006/main" xmlns:r="http://schemas.openxmlformats.org/officeDocument/2006/relationships" xmlns:p="http://schemas.openxmlformats.org/presentationml/2006/main">
  <p:tag name="ID" val=" 28673"/>
</p:tagLst>
</file>

<file path=ppt/tags/tag565.xml><?xml version="1.0" encoding="utf-8"?>
<p:tagLst xmlns:a="http://schemas.openxmlformats.org/drawingml/2006/main" xmlns:r="http://schemas.openxmlformats.org/officeDocument/2006/relationships" xmlns:p="http://schemas.openxmlformats.org/presentationml/2006/main">
  <p:tag name="ID" val=" 2"/>
</p:tagLst>
</file>

<file path=ppt/tags/tag566.xml><?xml version="1.0" encoding="utf-8"?>
<p:tagLst xmlns:a="http://schemas.openxmlformats.org/drawingml/2006/main" xmlns:r="http://schemas.openxmlformats.org/officeDocument/2006/relationships" xmlns:p="http://schemas.openxmlformats.org/presentationml/2006/main">
  <p:tag name="ORIGINALSLIDENUMBER" val=" 66"/>
</p:tagLst>
</file>

<file path=ppt/tags/tag567.xml><?xml version="1.0" encoding="utf-8"?>
<p:tagLst xmlns:a="http://schemas.openxmlformats.org/drawingml/2006/main" xmlns:r="http://schemas.openxmlformats.org/officeDocument/2006/relationships" xmlns:p="http://schemas.openxmlformats.org/presentationml/2006/main">
  <p:tag name="ID" val=" 16386"/>
</p:tagLst>
</file>

<file path=ppt/tags/tag568.xml><?xml version="1.0" encoding="utf-8"?>
<p:tagLst xmlns:a="http://schemas.openxmlformats.org/drawingml/2006/main" xmlns:r="http://schemas.openxmlformats.org/officeDocument/2006/relationships" xmlns:p="http://schemas.openxmlformats.org/presentationml/2006/main">
  <p:tag name="ID" val=" 571395"/>
</p:tagLst>
</file>

<file path=ppt/tags/tag569.xml><?xml version="1.0" encoding="utf-8"?>
<p:tagLst xmlns:a="http://schemas.openxmlformats.org/drawingml/2006/main" xmlns:r="http://schemas.openxmlformats.org/officeDocument/2006/relationships" xmlns:p="http://schemas.openxmlformats.org/presentationml/2006/main">
  <p:tag name="ID" val=" 16388"/>
</p:tagLst>
</file>

<file path=ppt/tags/tag57.xml><?xml version="1.0" encoding="utf-8"?>
<p:tagLst xmlns:a="http://schemas.openxmlformats.org/drawingml/2006/main" xmlns:r="http://schemas.openxmlformats.org/officeDocument/2006/relationships" xmlns:p="http://schemas.openxmlformats.org/presentationml/2006/main">
  <p:tag name="ID" val=" 10"/>
</p:tagLst>
</file>

<file path=ppt/tags/tag570.xml><?xml version="1.0" encoding="utf-8"?>
<p:tagLst xmlns:a="http://schemas.openxmlformats.org/drawingml/2006/main" xmlns:r="http://schemas.openxmlformats.org/officeDocument/2006/relationships" xmlns:p="http://schemas.openxmlformats.org/presentationml/2006/main">
  <p:tag name="ID" val=" 28673"/>
</p:tagLst>
</file>

<file path=ppt/tags/tag571.xml><?xml version="1.0" encoding="utf-8"?>
<p:tagLst xmlns:a="http://schemas.openxmlformats.org/drawingml/2006/main" xmlns:r="http://schemas.openxmlformats.org/officeDocument/2006/relationships" xmlns:p="http://schemas.openxmlformats.org/presentationml/2006/main">
  <p:tag name="ID" val=" 2"/>
</p:tagLst>
</file>

<file path=ppt/tags/tag572.xml><?xml version="1.0" encoding="utf-8"?>
<p:tagLst xmlns:a="http://schemas.openxmlformats.org/drawingml/2006/main" xmlns:r="http://schemas.openxmlformats.org/officeDocument/2006/relationships" xmlns:p="http://schemas.openxmlformats.org/presentationml/2006/main">
  <p:tag name="ORIGINALSLIDENUMBER" val=" 67"/>
</p:tagLst>
</file>

<file path=ppt/tags/tag573.xml><?xml version="1.0" encoding="utf-8"?>
<p:tagLst xmlns:a="http://schemas.openxmlformats.org/drawingml/2006/main" xmlns:r="http://schemas.openxmlformats.org/officeDocument/2006/relationships" xmlns:p="http://schemas.openxmlformats.org/presentationml/2006/main">
  <p:tag name="ID" val=" 16386"/>
</p:tagLst>
</file>

<file path=ppt/tags/tag574.xml><?xml version="1.0" encoding="utf-8"?>
<p:tagLst xmlns:a="http://schemas.openxmlformats.org/drawingml/2006/main" xmlns:r="http://schemas.openxmlformats.org/officeDocument/2006/relationships" xmlns:p="http://schemas.openxmlformats.org/presentationml/2006/main">
  <p:tag name="ID" val=" 571395"/>
</p:tagLst>
</file>

<file path=ppt/tags/tag575.xml><?xml version="1.0" encoding="utf-8"?>
<p:tagLst xmlns:a="http://schemas.openxmlformats.org/drawingml/2006/main" xmlns:r="http://schemas.openxmlformats.org/officeDocument/2006/relationships" xmlns:p="http://schemas.openxmlformats.org/presentationml/2006/main">
  <p:tag name="ID" val=" 16388"/>
</p:tagLst>
</file>

<file path=ppt/tags/tag576.xml><?xml version="1.0" encoding="utf-8"?>
<p:tagLst xmlns:a="http://schemas.openxmlformats.org/drawingml/2006/main" xmlns:r="http://schemas.openxmlformats.org/officeDocument/2006/relationships" xmlns:p="http://schemas.openxmlformats.org/presentationml/2006/main">
  <p:tag name="ID" val=" 28673"/>
</p:tagLst>
</file>

<file path=ppt/tags/tag577.xml><?xml version="1.0" encoding="utf-8"?>
<p:tagLst xmlns:a="http://schemas.openxmlformats.org/drawingml/2006/main" xmlns:r="http://schemas.openxmlformats.org/officeDocument/2006/relationships" xmlns:p="http://schemas.openxmlformats.org/presentationml/2006/main">
  <p:tag name="ID" val=" 2"/>
</p:tagLst>
</file>

<file path=ppt/tags/tag578.xml><?xml version="1.0" encoding="utf-8"?>
<p:tagLst xmlns:a="http://schemas.openxmlformats.org/drawingml/2006/main" xmlns:r="http://schemas.openxmlformats.org/officeDocument/2006/relationships" xmlns:p="http://schemas.openxmlformats.org/presentationml/2006/main">
  <p:tag name="ORIGINALSLIDENUMBER" val=" 68"/>
</p:tagLst>
</file>

<file path=ppt/tags/tag579.xml><?xml version="1.0" encoding="utf-8"?>
<p:tagLst xmlns:a="http://schemas.openxmlformats.org/drawingml/2006/main" xmlns:r="http://schemas.openxmlformats.org/officeDocument/2006/relationships" xmlns:p="http://schemas.openxmlformats.org/presentationml/2006/main">
  <p:tag name="ID" val=" 16386"/>
</p:tagLst>
</file>

<file path=ppt/tags/tag58.xml><?xml version="1.0" encoding="utf-8"?>
<p:tagLst xmlns:a="http://schemas.openxmlformats.org/drawingml/2006/main" xmlns:r="http://schemas.openxmlformats.org/officeDocument/2006/relationships" xmlns:p="http://schemas.openxmlformats.org/presentationml/2006/main">
  <p:tag name="ID" val=" 12"/>
</p:tagLst>
</file>

<file path=ppt/tags/tag580.xml><?xml version="1.0" encoding="utf-8"?>
<p:tagLst xmlns:a="http://schemas.openxmlformats.org/drawingml/2006/main" xmlns:r="http://schemas.openxmlformats.org/officeDocument/2006/relationships" xmlns:p="http://schemas.openxmlformats.org/presentationml/2006/main">
  <p:tag name="ID" val=" 571395"/>
</p:tagLst>
</file>

<file path=ppt/tags/tag581.xml><?xml version="1.0" encoding="utf-8"?>
<p:tagLst xmlns:a="http://schemas.openxmlformats.org/drawingml/2006/main" xmlns:r="http://schemas.openxmlformats.org/officeDocument/2006/relationships" xmlns:p="http://schemas.openxmlformats.org/presentationml/2006/main">
  <p:tag name="ID" val=" 16388"/>
</p:tagLst>
</file>

<file path=ppt/tags/tag582.xml><?xml version="1.0" encoding="utf-8"?>
<p:tagLst xmlns:a="http://schemas.openxmlformats.org/drawingml/2006/main" xmlns:r="http://schemas.openxmlformats.org/officeDocument/2006/relationships" xmlns:p="http://schemas.openxmlformats.org/presentationml/2006/main">
  <p:tag name="ID" val=" 28673"/>
</p:tagLst>
</file>

<file path=ppt/tags/tag583.xml><?xml version="1.0" encoding="utf-8"?>
<p:tagLst xmlns:a="http://schemas.openxmlformats.org/drawingml/2006/main" xmlns:r="http://schemas.openxmlformats.org/officeDocument/2006/relationships" xmlns:p="http://schemas.openxmlformats.org/presentationml/2006/main">
  <p:tag name="ID" val=" 29698"/>
</p:tagLst>
</file>

<file path=ppt/tags/tag584.xml><?xml version="1.0" encoding="utf-8"?>
<p:tagLst xmlns:a="http://schemas.openxmlformats.org/drawingml/2006/main" xmlns:r="http://schemas.openxmlformats.org/officeDocument/2006/relationships" xmlns:p="http://schemas.openxmlformats.org/presentationml/2006/main">
  <p:tag name="ID" val=" 8"/>
</p:tagLst>
</file>

<file path=ppt/tags/tag585.xml><?xml version="1.0" encoding="utf-8"?>
<p:tagLst xmlns:a="http://schemas.openxmlformats.org/drawingml/2006/main" xmlns:r="http://schemas.openxmlformats.org/officeDocument/2006/relationships" xmlns:p="http://schemas.openxmlformats.org/presentationml/2006/main">
  <p:tag name="ID" val=" 2"/>
</p:tagLst>
</file>

<file path=ppt/tags/tag586.xml><?xml version="1.0" encoding="utf-8"?>
<p:tagLst xmlns:a="http://schemas.openxmlformats.org/drawingml/2006/main" xmlns:r="http://schemas.openxmlformats.org/officeDocument/2006/relationships" xmlns:p="http://schemas.openxmlformats.org/presentationml/2006/main">
  <p:tag name="ORIGINALSLIDENUMBER" val=" 69"/>
</p:tagLst>
</file>

<file path=ppt/tags/tag587.xml><?xml version="1.0" encoding="utf-8"?>
<p:tagLst xmlns:a="http://schemas.openxmlformats.org/drawingml/2006/main" xmlns:r="http://schemas.openxmlformats.org/officeDocument/2006/relationships" xmlns:p="http://schemas.openxmlformats.org/presentationml/2006/main">
  <p:tag name="ID" val=" 16386"/>
</p:tagLst>
</file>

<file path=ppt/tags/tag588.xml><?xml version="1.0" encoding="utf-8"?>
<p:tagLst xmlns:a="http://schemas.openxmlformats.org/drawingml/2006/main" xmlns:r="http://schemas.openxmlformats.org/officeDocument/2006/relationships" xmlns:p="http://schemas.openxmlformats.org/presentationml/2006/main">
  <p:tag name="ID" val=" 571395"/>
</p:tagLst>
</file>

<file path=ppt/tags/tag589.xml><?xml version="1.0" encoding="utf-8"?>
<p:tagLst xmlns:a="http://schemas.openxmlformats.org/drawingml/2006/main" xmlns:r="http://schemas.openxmlformats.org/officeDocument/2006/relationships" xmlns:p="http://schemas.openxmlformats.org/presentationml/2006/main">
  <p:tag name="ID" val=" 16388"/>
</p:tagLst>
</file>

<file path=ppt/tags/tag59.xml><?xml version="1.0" encoding="utf-8"?>
<p:tagLst xmlns:a="http://schemas.openxmlformats.org/drawingml/2006/main" xmlns:r="http://schemas.openxmlformats.org/officeDocument/2006/relationships" xmlns:p="http://schemas.openxmlformats.org/presentationml/2006/main">
  <p:tag name="ID" val=" 3"/>
</p:tagLst>
</file>

<file path=ppt/tags/tag590.xml><?xml version="1.0" encoding="utf-8"?>
<p:tagLst xmlns:a="http://schemas.openxmlformats.org/drawingml/2006/main" xmlns:r="http://schemas.openxmlformats.org/officeDocument/2006/relationships" xmlns:p="http://schemas.openxmlformats.org/presentationml/2006/main">
  <p:tag name="ID" val=" 28673"/>
</p:tagLst>
</file>

<file path=ppt/tags/tag591.xml><?xml version="1.0" encoding="utf-8"?>
<p:tagLst xmlns:a="http://schemas.openxmlformats.org/drawingml/2006/main" xmlns:r="http://schemas.openxmlformats.org/officeDocument/2006/relationships" xmlns:p="http://schemas.openxmlformats.org/presentationml/2006/main">
  <p:tag name="ID" val=" 29698"/>
</p:tagLst>
</file>

<file path=ppt/tags/tag592.xml><?xml version="1.0" encoding="utf-8"?>
<p:tagLst xmlns:a="http://schemas.openxmlformats.org/drawingml/2006/main" xmlns:r="http://schemas.openxmlformats.org/officeDocument/2006/relationships" xmlns:p="http://schemas.openxmlformats.org/presentationml/2006/main">
  <p:tag name="ID" val=" 2"/>
</p:tagLst>
</file>

<file path=ppt/tags/tag593.xml><?xml version="1.0" encoding="utf-8"?>
<p:tagLst xmlns:a="http://schemas.openxmlformats.org/drawingml/2006/main" xmlns:r="http://schemas.openxmlformats.org/officeDocument/2006/relationships" xmlns:p="http://schemas.openxmlformats.org/presentationml/2006/main">
  <p:tag name="ORIGINALSLIDENUMBER" val=" 70"/>
</p:tagLst>
</file>

<file path=ppt/tags/tag594.xml><?xml version="1.0" encoding="utf-8"?>
<p:tagLst xmlns:a="http://schemas.openxmlformats.org/drawingml/2006/main" xmlns:r="http://schemas.openxmlformats.org/officeDocument/2006/relationships" xmlns:p="http://schemas.openxmlformats.org/presentationml/2006/main">
  <p:tag name="ID" val=" 17410"/>
</p:tagLst>
</file>

<file path=ppt/tags/tag595.xml><?xml version="1.0" encoding="utf-8"?>
<p:tagLst xmlns:a="http://schemas.openxmlformats.org/drawingml/2006/main" xmlns:r="http://schemas.openxmlformats.org/officeDocument/2006/relationships" xmlns:p="http://schemas.openxmlformats.org/presentationml/2006/main">
  <p:tag name="ID" val=" 542723"/>
</p:tagLst>
</file>

<file path=ppt/tags/tag596.xml><?xml version="1.0" encoding="utf-8"?>
<p:tagLst xmlns:a="http://schemas.openxmlformats.org/drawingml/2006/main" xmlns:r="http://schemas.openxmlformats.org/officeDocument/2006/relationships" xmlns:p="http://schemas.openxmlformats.org/presentationml/2006/main">
  <p:tag name="ID" val=" 17412"/>
</p:tagLst>
</file>

<file path=ppt/tags/tag597.xml><?xml version="1.0" encoding="utf-8"?>
<p:tagLst xmlns:a="http://schemas.openxmlformats.org/drawingml/2006/main" xmlns:r="http://schemas.openxmlformats.org/officeDocument/2006/relationships" xmlns:p="http://schemas.openxmlformats.org/presentationml/2006/main">
  <p:tag name="ID" val=" 2"/>
</p:tagLst>
</file>

<file path=ppt/tags/tag598.xml><?xml version="1.0" encoding="utf-8"?>
<p:tagLst xmlns:a="http://schemas.openxmlformats.org/drawingml/2006/main" xmlns:r="http://schemas.openxmlformats.org/officeDocument/2006/relationships" xmlns:p="http://schemas.openxmlformats.org/presentationml/2006/main">
  <p:tag name="ORIGINALSLIDENUMBER" val=" 71"/>
</p:tagLst>
</file>

<file path=ppt/tags/tag599.xml><?xml version="1.0" encoding="utf-8"?>
<p:tagLst xmlns:a="http://schemas.openxmlformats.org/drawingml/2006/main" xmlns:r="http://schemas.openxmlformats.org/officeDocument/2006/relationships" xmlns:p="http://schemas.openxmlformats.org/presentationml/2006/main">
  <p:tag name="ID" val=" 17410"/>
</p:tagLst>
</file>

<file path=ppt/tags/tag6.xml><?xml version="1.0" encoding="utf-8"?>
<p:tagLst xmlns:a="http://schemas.openxmlformats.org/drawingml/2006/main" xmlns:r="http://schemas.openxmlformats.org/officeDocument/2006/relationships" xmlns:p="http://schemas.openxmlformats.org/presentationml/2006/main">
  <p:tag name="ORIGINALSLIDENUMBER" val=" 6"/>
  <p:tag name="DONE" val="1"/>
</p:tagLst>
</file>

<file path=ppt/tags/tag60.xml><?xml version="1.0" encoding="utf-8"?>
<p:tagLst xmlns:a="http://schemas.openxmlformats.org/drawingml/2006/main" xmlns:r="http://schemas.openxmlformats.org/officeDocument/2006/relationships" xmlns:p="http://schemas.openxmlformats.org/presentationml/2006/main">
  <p:tag name="ORIGINALSLIDENUMBER" val=" 10"/>
</p:tagLst>
</file>

<file path=ppt/tags/tag600.xml><?xml version="1.0" encoding="utf-8"?>
<p:tagLst xmlns:a="http://schemas.openxmlformats.org/drawingml/2006/main" xmlns:r="http://schemas.openxmlformats.org/officeDocument/2006/relationships" xmlns:p="http://schemas.openxmlformats.org/presentationml/2006/main">
  <p:tag name="ID" val=" 542723"/>
</p:tagLst>
</file>

<file path=ppt/tags/tag601.xml><?xml version="1.0" encoding="utf-8"?>
<p:tagLst xmlns:a="http://schemas.openxmlformats.org/drawingml/2006/main" xmlns:r="http://schemas.openxmlformats.org/officeDocument/2006/relationships" xmlns:p="http://schemas.openxmlformats.org/presentationml/2006/main">
  <p:tag name="ID" val=" 17412"/>
</p:tagLst>
</file>

<file path=ppt/tags/tag602.xml><?xml version="1.0" encoding="utf-8"?>
<p:tagLst xmlns:a="http://schemas.openxmlformats.org/drawingml/2006/main" xmlns:r="http://schemas.openxmlformats.org/officeDocument/2006/relationships" xmlns:p="http://schemas.openxmlformats.org/presentationml/2006/main">
  <p:tag name="ID" val=" 2"/>
</p:tagLst>
</file>

<file path=ppt/tags/tag603.xml><?xml version="1.0" encoding="utf-8"?>
<p:tagLst xmlns:a="http://schemas.openxmlformats.org/drawingml/2006/main" xmlns:r="http://schemas.openxmlformats.org/officeDocument/2006/relationships" xmlns:p="http://schemas.openxmlformats.org/presentationml/2006/main">
  <p:tag name="ORIGINALSLIDENUMBER" val=" 72"/>
</p:tagLst>
</file>

<file path=ppt/tags/tag604.xml><?xml version="1.0" encoding="utf-8"?>
<p:tagLst xmlns:a="http://schemas.openxmlformats.org/drawingml/2006/main" xmlns:r="http://schemas.openxmlformats.org/officeDocument/2006/relationships" xmlns:p="http://schemas.openxmlformats.org/presentationml/2006/main">
  <p:tag name="ID" val=" 17410"/>
</p:tagLst>
</file>

<file path=ppt/tags/tag605.xml><?xml version="1.0" encoding="utf-8"?>
<p:tagLst xmlns:a="http://schemas.openxmlformats.org/drawingml/2006/main" xmlns:r="http://schemas.openxmlformats.org/officeDocument/2006/relationships" xmlns:p="http://schemas.openxmlformats.org/presentationml/2006/main">
  <p:tag name="ID" val=" 542723"/>
</p:tagLst>
</file>

<file path=ppt/tags/tag606.xml><?xml version="1.0" encoding="utf-8"?>
<p:tagLst xmlns:a="http://schemas.openxmlformats.org/drawingml/2006/main" xmlns:r="http://schemas.openxmlformats.org/officeDocument/2006/relationships" xmlns:p="http://schemas.openxmlformats.org/presentationml/2006/main">
  <p:tag name="ID" val=" 17412"/>
</p:tagLst>
</file>

<file path=ppt/tags/tag607.xml><?xml version="1.0" encoding="utf-8"?>
<p:tagLst xmlns:a="http://schemas.openxmlformats.org/drawingml/2006/main" xmlns:r="http://schemas.openxmlformats.org/officeDocument/2006/relationships" xmlns:p="http://schemas.openxmlformats.org/presentationml/2006/main">
  <p:tag name="ID" val=" 28674"/>
</p:tagLst>
</file>

<file path=ppt/tags/tag608.xml><?xml version="1.0" encoding="utf-8"?>
<p:tagLst xmlns:a="http://schemas.openxmlformats.org/drawingml/2006/main" xmlns:r="http://schemas.openxmlformats.org/officeDocument/2006/relationships" xmlns:p="http://schemas.openxmlformats.org/presentationml/2006/main">
  <p:tag name="ID" val=" 2"/>
</p:tagLst>
</file>

<file path=ppt/tags/tag609.xml><?xml version="1.0" encoding="utf-8"?>
<p:tagLst xmlns:a="http://schemas.openxmlformats.org/drawingml/2006/main" xmlns:r="http://schemas.openxmlformats.org/officeDocument/2006/relationships" xmlns:p="http://schemas.openxmlformats.org/presentationml/2006/main">
  <p:tag name="ORIGINALSLIDENUMBER" val=" 73"/>
</p:tagLst>
</file>

<file path=ppt/tags/tag61.xml><?xml version="1.0" encoding="utf-8"?>
<p:tagLst xmlns:a="http://schemas.openxmlformats.org/drawingml/2006/main" xmlns:r="http://schemas.openxmlformats.org/officeDocument/2006/relationships" xmlns:p="http://schemas.openxmlformats.org/presentationml/2006/main">
  <p:tag name="ORIGINALSLIDENUMBER" val=" 11"/>
</p:tagLst>
</file>

<file path=ppt/tags/tag610.xml><?xml version="1.0" encoding="utf-8"?>
<p:tagLst xmlns:a="http://schemas.openxmlformats.org/drawingml/2006/main" xmlns:r="http://schemas.openxmlformats.org/officeDocument/2006/relationships" xmlns:p="http://schemas.openxmlformats.org/presentationml/2006/main">
  <p:tag name="ID" val=" 17410"/>
</p:tagLst>
</file>

<file path=ppt/tags/tag611.xml><?xml version="1.0" encoding="utf-8"?>
<p:tagLst xmlns:a="http://schemas.openxmlformats.org/drawingml/2006/main" xmlns:r="http://schemas.openxmlformats.org/officeDocument/2006/relationships" xmlns:p="http://schemas.openxmlformats.org/presentationml/2006/main">
  <p:tag name="ID" val=" 542723"/>
</p:tagLst>
</file>

<file path=ppt/tags/tag612.xml><?xml version="1.0" encoding="utf-8"?>
<p:tagLst xmlns:a="http://schemas.openxmlformats.org/drawingml/2006/main" xmlns:r="http://schemas.openxmlformats.org/officeDocument/2006/relationships" xmlns:p="http://schemas.openxmlformats.org/presentationml/2006/main">
  <p:tag name="ID" val=" 17412"/>
</p:tagLst>
</file>

<file path=ppt/tags/tag613.xml><?xml version="1.0" encoding="utf-8"?>
<p:tagLst xmlns:a="http://schemas.openxmlformats.org/drawingml/2006/main" xmlns:r="http://schemas.openxmlformats.org/officeDocument/2006/relationships" xmlns:p="http://schemas.openxmlformats.org/presentationml/2006/main">
  <p:tag name="ID" val=" 11"/>
</p:tagLst>
</file>

<file path=ppt/tags/tag614.xml><?xml version="1.0" encoding="utf-8"?>
<p:tagLst xmlns:a="http://schemas.openxmlformats.org/drawingml/2006/main" xmlns:r="http://schemas.openxmlformats.org/officeDocument/2006/relationships" xmlns:p="http://schemas.openxmlformats.org/presentationml/2006/main">
  <p:tag name="ID" val=" 13"/>
</p:tagLst>
</file>

<file path=ppt/tags/tag615.xml><?xml version="1.0" encoding="utf-8"?>
<p:tagLst xmlns:a="http://schemas.openxmlformats.org/drawingml/2006/main" xmlns:r="http://schemas.openxmlformats.org/officeDocument/2006/relationships" xmlns:p="http://schemas.openxmlformats.org/presentationml/2006/main">
  <p:tag name="ID" val=" 28674"/>
</p:tagLst>
</file>

<file path=ppt/tags/tag616.xml><?xml version="1.0" encoding="utf-8"?>
<p:tagLst xmlns:a="http://schemas.openxmlformats.org/drawingml/2006/main" xmlns:r="http://schemas.openxmlformats.org/officeDocument/2006/relationships" xmlns:p="http://schemas.openxmlformats.org/presentationml/2006/main">
  <p:tag name="ID" val=" 2"/>
</p:tagLst>
</file>

<file path=ppt/tags/tag617.xml><?xml version="1.0" encoding="utf-8"?>
<p:tagLst xmlns:a="http://schemas.openxmlformats.org/drawingml/2006/main" xmlns:r="http://schemas.openxmlformats.org/officeDocument/2006/relationships" xmlns:p="http://schemas.openxmlformats.org/presentationml/2006/main">
  <p:tag name="ORIGINALSLIDENUMBER" val=" 74"/>
</p:tagLst>
</file>

<file path=ppt/tags/tag618.xml><?xml version="1.0" encoding="utf-8"?>
<p:tagLst xmlns:a="http://schemas.openxmlformats.org/drawingml/2006/main" xmlns:r="http://schemas.openxmlformats.org/officeDocument/2006/relationships" xmlns:p="http://schemas.openxmlformats.org/presentationml/2006/main">
  <p:tag name="ID" val=" 17410"/>
</p:tagLst>
</file>

<file path=ppt/tags/tag619.xml><?xml version="1.0" encoding="utf-8"?>
<p:tagLst xmlns:a="http://schemas.openxmlformats.org/drawingml/2006/main" xmlns:r="http://schemas.openxmlformats.org/officeDocument/2006/relationships" xmlns:p="http://schemas.openxmlformats.org/presentationml/2006/main">
  <p:tag name="ID" val=" 542723"/>
</p:tagLst>
</file>

<file path=ppt/tags/tag62.xml><?xml version="1.0" encoding="utf-8"?>
<p:tagLst xmlns:a="http://schemas.openxmlformats.org/drawingml/2006/main" xmlns:r="http://schemas.openxmlformats.org/officeDocument/2006/relationships" xmlns:p="http://schemas.openxmlformats.org/presentationml/2006/main">
  <p:tag name="ORIGINALSLIDENUMBER" val=" 12"/>
</p:tagLst>
</file>

<file path=ppt/tags/tag620.xml><?xml version="1.0" encoding="utf-8"?>
<p:tagLst xmlns:a="http://schemas.openxmlformats.org/drawingml/2006/main" xmlns:r="http://schemas.openxmlformats.org/officeDocument/2006/relationships" xmlns:p="http://schemas.openxmlformats.org/presentationml/2006/main">
  <p:tag name="ID" val=" 17412"/>
</p:tagLst>
</file>

<file path=ppt/tags/tag621.xml><?xml version="1.0" encoding="utf-8"?>
<p:tagLst xmlns:a="http://schemas.openxmlformats.org/drawingml/2006/main" xmlns:r="http://schemas.openxmlformats.org/officeDocument/2006/relationships" xmlns:p="http://schemas.openxmlformats.org/presentationml/2006/main">
  <p:tag name="ID" val=" 11"/>
</p:tagLst>
</file>

<file path=ppt/tags/tag622.xml><?xml version="1.0" encoding="utf-8"?>
<p:tagLst xmlns:a="http://schemas.openxmlformats.org/drawingml/2006/main" xmlns:r="http://schemas.openxmlformats.org/officeDocument/2006/relationships" xmlns:p="http://schemas.openxmlformats.org/presentationml/2006/main">
  <p:tag name="ID" val=" 13"/>
</p:tagLst>
</file>

<file path=ppt/tags/tag623.xml><?xml version="1.0" encoding="utf-8"?>
<p:tagLst xmlns:a="http://schemas.openxmlformats.org/drawingml/2006/main" xmlns:r="http://schemas.openxmlformats.org/officeDocument/2006/relationships" xmlns:p="http://schemas.openxmlformats.org/presentationml/2006/main">
  <p:tag name="ID" val=" 28674"/>
</p:tagLst>
</file>

<file path=ppt/tags/tag624.xml><?xml version="1.0" encoding="utf-8"?>
<p:tagLst xmlns:a="http://schemas.openxmlformats.org/drawingml/2006/main" xmlns:r="http://schemas.openxmlformats.org/officeDocument/2006/relationships" xmlns:p="http://schemas.openxmlformats.org/presentationml/2006/main">
  <p:tag name="ID" val=" 2"/>
</p:tagLst>
</file>

<file path=ppt/tags/tag625.xml><?xml version="1.0" encoding="utf-8"?>
<p:tagLst xmlns:a="http://schemas.openxmlformats.org/drawingml/2006/main" xmlns:r="http://schemas.openxmlformats.org/officeDocument/2006/relationships" xmlns:p="http://schemas.openxmlformats.org/presentationml/2006/main">
  <p:tag name="ORIGINALSLIDENUMBER" val=" 75"/>
</p:tagLst>
</file>

<file path=ppt/tags/tag626.xml><?xml version="1.0" encoding="utf-8"?>
<p:tagLst xmlns:a="http://schemas.openxmlformats.org/drawingml/2006/main" xmlns:r="http://schemas.openxmlformats.org/officeDocument/2006/relationships" xmlns:p="http://schemas.openxmlformats.org/presentationml/2006/main">
  <p:tag name="ORIGINALSLIDENUMBER" val=" 76"/>
</p:tagLst>
</file>

<file path=ppt/tags/tag627.xml><?xml version="1.0" encoding="utf-8"?>
<p:tagLst xmlns:a="http://schemas.openxmlformats.org/drawingml/2006/main" xmlns:r="http://schemas.openxmlformats.org/officeDocument/2006/relationships" xmlns:p="http://schemas.openxmlformats.org/presentationml/2006/main">
  <p:tag name="ORIGINALSLIDENUMBER" val=" 77"/>
</p:tagLst>
</file>

<file path=ppt/tags/tag628.xml><?xml version="1.0" encoding="utf-8"?>
<p:tagLst xmlns:a="http://schemas.openxmlformats.org/drawingml/2006/main" xmlns:r="http://schemas.openxmlformats.org/officeDocument/2006/relationships" xmlns:p="http://schemas.openxmlformats.org/presentationml/2006/main">
  <p:tag name="ORIGINALSLIDENUMBER" val=" 78"/>
</p:tagLst>
</file>

<file path=ppt/tags/tag629.xml><?xml version="1.0" encoding="utf-8"?>
<p:tagLst xmlns:a="http://schemas.openxmlformats.org/drawingml/2006/main" xmlns:r="http://schemas.openxmlformats.org/officeDocument/2006/relationships" xmlns:p="http://schemas.openxmlformats.org/presentationml/2006/main">
  <p:tag name="ID" val=" 20482"/>
</p:tagLst>
</file>

<file path=ppt/tags/tag63.xml><?xml version="1.0" encoding="utf-8"?>
<p:tagLst xmlns:a="http://schemas.openxmlformats.org/drawingml/2006/main" xmlns:r="http://schemas.openxmlformats.org/officeDocument/2006/relationships" xmlns:p="http://schemas.openxmlformats.org/presentationml/2006/main">
  <p:tag name="ORIGINALSLIDENUMBER" val=" 13"/>
</p:tagLst>
</file>

<file path=ppt/tags/tag630.xml><?xml version="1.0" encoding="utf-8"?>
<p:tagLst xmlns:a="http://schemas.openxmlformats.org/drawingml/2006/main" xmlns:r="http://schemas.openxmlformats.org/officeDocument/2006/relationships" xmlns:p="http://schemas.openxmlformats.org/presentationml/2006/main">
  <p:tag name="ID" val=" 551939"/>
</p:tagLst>
</file>

<file path=ppt/tags/tag631.xml><?xml version="1.0" encoding="utf-8"?>
<p:tagLst xmlns:a="http://schemas.openxmlformats.org/drawingml/2006/main" xmlns:r="http://schemas.openxmlformats.org/officeDocument/2006/relationships" xmlns:p="http://schemas.openxmlformats.org/presentationml/2006/main">
  <p:tag name="ID" val=" 20484"/>
</p:tagLst>
</file>

<file path=ppt/tags/tag632.xml><?xml version="1.0" encoding="utf-8"?>
<p:tagLst xmlns:a="http://schemas.openxmlformats.org/drawingml/2006/main" xmlns:r="http://schemas.openxmlformats.org/officeDocument/2006/relationships" xmlns:p="http://schemas.openxmlformats.org/presentationml/2006/main">
  <p:tag name="ID" val=" 20485"/>
</p:tagLst>
</file>

<file path=ppt/tags/tag633.xml><?xml version="1.0" encoding="utf-8"?>
<p:tagLst xmlns:a="http://schemas.openxmlformats.org/drawingml/2006/main" xmlns:r="http://schemas.openxmlformats.org/officeDocument/2006/relationships" xmlns:p="http://schemas.openxmlformats.org/presentationml/2006/main">
  <p:tag name="ORIGINALSLIDENUMBER" val=" 79"/>
</p:tagLst>
</file>

<file path=ppt/tags/tag634.xml><?xml version="1.0" encoding="utf-8"?>
<p:tagLst xmlns:a="http://schemas.openxmlformats.org/drawingml/2006/main" xmlns:r="http://schemas.openxmlformats.org/officeDocument/2006/relationships" xmlns:p="http://schemas.openxmlformats.org/presentationml/2006/main">
  <p:tag name="ID" val=" 20482"/>
</p:tagLst>
</file>

<file path=ppt/tags/tag635.xml><?xml version="1.0" encoding="utf-8"?>
<p:tagLst xmlns:a="http://schemas.openxmlformats.org/drawingml/2006/main" xmlns:r="http://schemas.openxmlformats.org/officeDocument/2006/relationships" xmlns:p="http://schemas.openxmlformats.org/presentationml/2006/main">
  <p:tag name="ID" val=" 551939"/>
</p:tagLst>
</file>

<file path=ppt/tags/tag636.xml><?xml version="1.0" encoding="utf-8"?>
<p:tagLst xmlns:a="http://schemas.openxmlformats.org/drawingml/2006/main" xmlns:r="http://schemas.openxmlformats.org/officeDocument/2006/relationships" xmlns:p="http://schemas.openxmlformats.org/presentationml/2006/main">
  <p:tag name="ID" val=" 20484"/>
</p:tagLst>
</file>

<file path=ppt/tags/tag637.xml><?xml version="1.0" encoding="utf-8"?>
<p:tagLst xmlns:a="http://schemas.openxmlformats.org/drawingml/2006/main" xmlns:r="http://schemas.openxmlformats.org/officeDocument/2006/relationships" xmlns:p="http://schemas.openxmlformats.org/presentationml/2006/main">
  <p:tag name="ID" val=" 20485"/>
</p:tagLst>
</file>

<file path=ppt/tags/tag638.xml><?xml version="1.0" encoding="utf-8"?>
<p:tagLst xmlns:a="http://schemas.openxmlformats.org/drawingml/2006/main" xmlns:r="http://schemas.openxmlformats.org/officeDocument/2006/relationships" xmlns:p="http://schemas.openxmlformats.org/presentationml/2006/main">
  <p:tag name="ORIGINALSLIDENUMBER" val=" 80"/>
</p:tagLst>
</file>

<file path=ppt/tags/tag639.xml><?xml version="1.0" encoding="utf-8"?>
<p:tagLst xmlns:a="http://schemas.openxmlformats.org/drawingml/2006/main" xmlns:r="http://schemas.openxmlformats.org/officeDocument/2006/relationships" xmlns:p="http://schemas.openxmlformats.org/presentationml/2006/main">
  <p:tag name="ID" val=" 20482"/>
</p:tagLst>
</file>

<file path=ppt/tags/tag64.xml><?xml version="1.0" encoding="utf-8"?>
<p:tagLst xmlns:a="http://schemas.openxmlformats.org/drawingml/2006/main" xmlns:r="http://schemas.openxmlformats.org/officeDocument/2006/relationships" xmlns:p="http://schemas.openxmlformats.org/presentationml/2006/main">
  <p:tag name="ORIGINALSLIDENUMBER" val=" 14"/>
</p:tagLst>
</file>

<file path=ppt/tags/tag640.xml><?xml version="1.0" encoding="utf-8"?>
<p:tagLst xmlns:a="http://schemas.openxmlformats.org/drawingml/2006/main" xmlns:r="http://schemas.openxmlformats.org/officeDocument/2006/relationships" xmlns:p="http://schemas.openxmlformats.org/presentationml/2006/main">
  <p:tag name="ID" val=" 551939"/>
</p:tagLst>
</file>

<file path=ppt/tags/tag641.xml><?xml version="1.0" encoding="utf-8"?>
<p:tagLst xmlns:a="http://schemas.openxmlformats.org/drawingml/2006/main" xmlns:r="http://schemas.openxmlformats.org/officeDocument/2006/relationships" xmlns:p="http://schemas.openxmlformats.org/presentationml/2006/main">
  <p:tag name="ID" val=" 20484"/>
</p:tagLst>
</file>

<file path=ppt/tags/tag642.xml><?xml version="1.0" encoding="utf-8"?>
<p:tagLst xmlns:a="http://schemas.openxmlformats.org/drawingml/2006/main" xmlns:r="http://schemas.openxmlformats.org/officeDocument/2006/relationships" xmlns:p="http://schemas.openxmlformats.org/presentationml/2006/main">
  <p:tag name="ID" val=" 20485"/>
</p:tagLst>
</file>

<file path=ppt/tags/tag643.xml><?xml version="1.0" encoding="utf-8"?>
<p:tagLst xmlns:a="http://schemas.openxmlformats.org/drawingml/2006/main" xmlns:r="http://schemas.openxmlformats.org/officeDocument/2006/relationships" xmlns:p="http://schemas.openxmlformats.org/presentationml/2006/main">
  <p:tag name="ORIGINALSLIDENUMBER" val=" 81"/>
</p:tagLst>
</file>

<file path=ppt/tags/tag644.xml><?xml version="1.0" encoding="utf-8"?>
<p:tagLst xmlns:a="http://schemas.openxmlformats.org/drawingml/2006/main" xmlns:r="http://schemas.openxmlformats.org/officeDocument/2006/relationships" xmlns:p="http://schemas.openxmlformats.org/presentationml/2006/main">
  <p:tag name="ID" val=" 44035"/>
</p:tagLst>
</file>

<file path=ppt/tags/tag645.xml><?xml version="1.0" encoding="utf-8"?>
<p:tagLst xmlns:a="http://schemas.openxmlformats.org/drawingml/2006/main" xmlns:r="http://schemas.openxmlformats.org/officeDocument/2006/relationships" xmlns:p="http://schemas.openxmlformats.org/presentationml/2006/main">
  <p:tag name="ID" val=" 20482"/>
</p:tagLst>
</file>

<file path=ppt/tags/tag646.xml><?xml version="1.0" encoding="utf-8"?>
<p:tagLst xmlns:a="http://schemas.openxmlformats.org/drawingml/2006/main" xmlns:r="http://schemas.openxmlformats.org/officeDocument/2006/relationships" xmlns:p="http://schemas.openxmlformats.org/presentationml/2006/main">
  <p:tag name="ID" val=" 551939"/>
</p:tagLst>
</file>

<file path=ppt/tags/tag647.xml><?xml version="1.0" encoding="utf-8"?>
<p:tagLst xmlns:a="http://schemas.openxmlformats.org/drawingml/2006/main" xmlns:r="http://schemas.openxmlformats.org/officeDocument/2006/relationships" xmlns:p="http://schemas.openxmlformats.org/presentationml/2006/main">
  <p:tag name="ID" val=" 20484"/>
</p:tagLst>
</file>

<file path=ppt/tags/tag648.xml><?xml version="1.0" encoding="utf-8"?>
<p:tagLst xmlns:a="http://schemas.openxmlformats.org/drawingml/2006/main" xmlns:r="http://schemas.openxmlformats.org/officeDocument/2006/relationships" xmlns:p="http://schemas.openxmlformats.org/presentationml/2006/main">
  <p:tag name="ID" val=" 20485"/>
</p:tagLst>
</file>

<file path=ppt/tags/tag649.xml><?xml version="1.0" encoding="utf-8"?>
<p:tagLst xmlns:a="http://schemas.openxmlformats.org/drawingml/2006/main" xmlns:r="http://schemas.openxmlformats.org/officeDocument/2006/relationships" xmlns:p="http://schemas.openxmlformats.org/presentationml/2006/main">
  <p:tag name="ORIGINALSLIDENUMBER" val=" 82"/>
</p:tagLst>
</file>

<file path=ppt/tags/tag65.xml><?xml version="1.0" encoding="utf-8"?>
<p:tagLst xmlns:a="http://schemas.openxmlformats.org/drawingml/2006/main" xmlns:r="http://schemas.openxmlformats.org/officeDocument/2006/relationships" xmlns:p="http://schemas.openxmlformats.org/presentationml/2006/main">
  <p:tag name="ID" val=" 2"/>
</p:tagLst>
</file>

<file path=ppt/tags/tag650.xml><?xml version="1.0" encoding="utf-8"?>
<p:tagLst xmlns:a="http://schemas.openxmlformats.org/drawingml/2006/main" xmlns:r="http://schemas.openxmlformats.org/officeDocument/2006/relationships" xmlns:p="http://schemas.openxmlformats.org/presentationml/2006/main">
  <p:tag name="ID" val=" 44035"/>
</p:tagLst>
</file>

<file path=ppt/tags/tag651.xml><?xml version="1.0" encoding="utf-8"?>
<p:tagLst xmlns:a="http://schemas.openxmlformats.org/drawingml/2006/main" xmlns:r="http://schemas.openxmlformats.org/officeDocument/2006/relationships" xmlns:p="http://schemas.openxmlformats.org/presentationml/2006/main">
  <p:tag name="ID" val=" 20482"/>
</p:tagLst>
</file>

<file path=ppt/tags/tag652.xml><?xml version="1.0" encoding="utf-8"?>
<p:tagLst xmlns:a="http://schemas.openxmlformats.org/drawingml/2006/main" xmlns:r="http://schemas.openxmlformats.org/officeDocument/2006/relationships" xmlns:p="http://schemas.openxmlformats.org/presentationml/2006/main">
  <p:tag name="ID" val=" 551939"/>
</p:tagLst>
</file>

<file path=ppt/tags/tag653.xml><?xml version="1.0" encoding="utf-8"?>
<p:tagLst xmlns:a="http://schemas.openxmlformats.org/drawingml/2006/main" xmlns:r="http://schemas.openxmlformats.org/officeDocument/2006/relationships" xmlns:p="http://schemas.openxmlformats.org/presentationml/2006/main">
  <p:tag name="ID" val=" 20484"/>
</p:tagLst>
</file>

<file path=ppt/tags/tag654.xml><?xml version="1.0" encoding="utf-8"?>
<p:tagLst xmlns:a="http://schemas.openxmlformats.org/drawingml/2006/main" xmlns:r="http://schemas.openxmlformats.org/officeDocument/2006/relationships" xmlns:p="http://schemas.openxmlformats.org/presentationml/2006/main">
  <p:tag name="ID" val=" 20485"/>
</p:tagLst>
</file>

<file path=ppt/tags/tag655.xml><?xml version="1.0" encoding="utf-8"?>
<p:tagLst xmlns:a="http://schemas.openxmlformats.org/drawingml/2006/main" xmlns:r="http://schemas.openxmlformats.org/officeDocument/2006/relationships" xmlns:p="http://schemas.openxmlformats.org/presentationml/2006/main">
  <p:tag name="ORIGINALSLIDENUMBER" val=" 83"/>
</p:tagLst>
</file>

<file path=ppt/tags/tag656.xml><?xml version="1.0" encoding="utf-8"?>
<p:tagLst xmlns:a="http://schemas.openxmlformats.org/drawingml/2006/main" xmlns:r="http://schemas.openxmlformats.org/officeDocument/2006/relationships" xmlns:p="http://schemas.openxmlformats.org/presentationml/2006/main">
  <p:tag name="ID" val=" 44035"/>
</p:tagLst>
</file>

<file path=ppt/tags/tag657.xml><?xml version="1.0" encoding="utf-8"?>
<p:tagLst xmlns:a="http://schemas.openxmlformats.org/drawingml/2006/main" xmlns:r="http://schemas.openxmlformats.org/officeDocument/2006/relationships" xmlns:p="http://schemas.openxmlformats.org/presentationml/2006/main">
  <p:tag name="ID" val=" 20482"/>
</p:tagLst>
</file>

<file path=ppt/tags/tag658.xml><?xml version="1.0" encoding="utf-8"?>
<p:tagLst xmlns:a="http://schemas.openxmlformats.org/drawingml/2006/main" xmlns:r="http://schemas.openxmlformats.org/officeDocument/2006/relationships" xmlns:p="http://schemas.openxmlformats.org/presentationml/2006/main">
  <p:tag name="ID" val=" 551939"/>
</p:tagLst>
</file>

<file path=ppt/tags/tag659.xml><?xml version="1.0" encoding="utf-8"?>
<p:tagLst xmlns:a="http://schemas.openxmlformats.org/drawingml/2006/main" xmlns:r="http://schemas.openxmlformats.org/officeDocument/2006/relationships" xmlns:p="http://schemas.openxmlformats.org/presentationml/2006/main">
  <p:tag name="ID" val=" 20484"/>
</p:tagLst>
</file>

<file path=ppt/tags/tag66.xml><?xml version="1.0" encoding="utf-8"?>
<p:tagLst xmlns:a="http://schemas.openxmlformats.org/drawingml/2006/main" xmlns:r="http://schemas.openxmlformats.org/officeDocument/2006/relationships" xmlns:p="http://schemas.openxmlformats.org/presentationml/2006/main">
  <p:tag name="ID" val=" 5"/>
</p:tagLst>
</file>

<file path=ppt/tags/tag660.xml><?xml version="1.0" encoding="utf-8"?>
<p:tagLst xmlns:a="http://schemas.openxmlformats.org/drawingml/2006/main" xmlns:r="http://schemas.openxmlformats.org/officeDocument/2006/relationships" xmlns:p="http://schemas.openxmlformats.org/presentationml/2006/main">
  <p:tag name="ID" val=" 20485"/>
</p:tagLst>
</file>

<file path=ppt/tags/tag661.xml><?xml version="1.0" encoding="utf-8"?>
<p:tagLst xmlns:a="http://schemas.openxmlformats.org/drawingml/2006/main" xmlns:r="http://schemas.openxmlformats.org/officeDocument/2006/relationships" xmlns:p="http://schemas.openxmlformats.org/presentationml/2006/main">
  <p:tag name="ORIGINALSLIDENUMBER" val=" 84"/>
</p:tagLst>
</file>

<file path=ppt/tags/tag662.xml><?xml version="1.0" encoding="utf-8"?>
<p:tagLst xmlns:a="http://schemas.openxmlformats.org/drawingml/2006/main" xmlns:r="http://schemas.openxmlformats.org/officeDocument/2006/relationships" xmlns:p="http://schemas.openxmlformats.org/presentationml/2006/main">
  <p:tag name="ID" val=" 44035"/>
</p:tagLst>
</file>

<file path=ppt/tags/tag663.xml><?xml version="1.0" encoding="utf-8"?>
<p:tagLst xmlns:a="http://schemas.openxmlformats.org/drawingml/2006/main" xmlns:r="http://schemas.openxmlformats.org/officeDocument/2006/relationships" xmlns:p="http://schemas.openxmlformats.org/presentationml/2006/main">
  <p:tag name="ID" val=" 20482"/>
</p:tagLst>
</file>

<file path=ppt/tags/tag664.xml><?xml version="1.0" encoding="utf-8"?>
<p:tagLst xmlns:a="http://schemas.openxmlformats.org/drawingml/2006/main" xmlns:r="http://schemas.openxmlformats.org/officeDocument/2006/relationships" xmlns:p="http://schemas.openxmlformats.org/presentationml/2006/main">
  <p:tag name="ID" val=" 551939"/>
</p:tagLst>
</file>

<file path=ppt/tags/tag665.xml><?xml version="1.0" encoding="utf-8"?>
<p:tagLst xmlns:a="http://schemas.openxmlformats.org/drawingml/2006/main" xmlns:r="http://schemas.openxmlformats.org/officeDocument/2006/relationships" xmlns:p="http://schemas.openxmlformats.org/presentationml/2006/main">
  <p:tag name="ID" val=" 20484"/>
</p:tagLst>
</file>

<file path=ppt/tags/tag666.xml><?xml version="1.0" encoding="utf-8"?>
<p:tagLst xmlns:a="http://schemas.openxmlformats.org/drawingml/2006/main" xmlns:r="http://schemas.openxmlformats.org/officeDocument/2006/relationships" xmlns:p="http://schemas.openxmlformats.org/presentationml/2006/main">
  <p:tag name="ID" val=" 20485"/>
</p:tagLst>
</file>

<file path=ppt/tags/tag667.xml><?xml version="1.0" encoding="utf-8"?>
<p:tagLst xmlns:a="http://schemas.openxmlformats.org/drawingml/2006/main" xmlns:r="http://schemas.openxmlformats.org/officeDocument/2006/relationships" xmlns:p="http://schemas.openxmlformats.org/presentationml/2006/main">
  <p:tag name="ORIGINALSLIDENUMBER" val=" 85"/>
</p:tagLst>
</file>

<file path=ppt/tags/tag668.xml><?xml version="1.0" encoding="utf-8"?>
<p:tagLst xmlns:a="http://schemas.openxmlformats.org/drawingml/2006/main" xmlns:r="http://schemas.openxmlformats.org/officeDocument/2006/relationships" xmlns:p="http://schemas.openxmlformats.org/presentationml/2006/main">
  <p:tag name="ORIGINALSLIDENUMBER" val=" 86"/>
</p:tagLst>
</file>

<file path=ppt/tags/tag669.xml><?xml version="1.0" encoding="utf-8"?>
<p:tagLst xmlns:a="http://schemas.openxmlformats.org/drawingml/2006/main" xmlns:r="http://schemas.openxmlformats.org/officeDocument/2006/relationships" xmlns:p="http://schemas.openxmlformats.org/presentationml/2006/main">
  <p:tag name="ORIGINALSLIDENUMBER" val=" 87"/>
  <p:tag name="DONE" val="1"/>
</p:tagLst>
</file>

<file path=ppt/tags/tag67.xml><?xml version="1.0" encoding="utf-8"?>
<p:tagLst xmlns:a="http://schemas.openxmlformats.org/drawingml/2006/main" xmlns:r="http://schemas.openxmlformats.org/officeDocument/2006/relationships" xmlns:p="http://schemas.openxmlformats.org/presentationml/2006/main">
  <p:tag name="ID" val=" 9"/>
</p:tagLst>
</file>

<file path=ppt/tags/tag670.xml><?xml version="1.0" encoding="utf-8"?>
<p:tagLst xmlns:a="http://schemas.openxmlformats.org/drawingml/2006/main" xmlns:r="http://schemas.openxmlformats.org/officeDocument/2006/relationships" xmlns:p="http://schemas.openxmlformats.org/presentationml/2006/main">
  <p:tag name="ID" val=" 2"/>
</p:tagLst>
</file>

<file path=ppt/tags/tag671.xml><?xml version="1.0" encoding="utf-8"?>
<p:tagLst xmlns:a="http://schemas.openxmlformats.org/drawingml/2006/main" xmlns:r="http://schemas.openxmlformats.org/officeDocument/2006/relationships" xmlns:p="http://schemas.openxmlformats.org/presentationml/2006/main">
  <p:tag name="ID" val=" 3"/>
</p:tagLst>
</file>

<file path=ppt/tags/tag672.xml><?xml version="1.0" encoding="utf-8"?>
<p:tagLst xmlns:a="http://schemas.openxmlformats.org/drawingml/2006/main" xmlns:r="http://schemas.openxmlformats.org/officeDocument/2006/relationships" xmlns:p="http://schemas.openxmlformats.org/presentationml/2006/main">
  <p:tag name="ID" val=" 4"/>
</p:tagLst>
</file>

<file path=ppt/tags/tag673.xml><?xml version="1.0" encoding="utf-8"?>
<p:tagLst xmlns:a="http://schemas.openxmlformats.org/drawingml/2006/main" xmlns:r="http://schemas.openxmlformats.org/officeDocument/2006/relationships" xmlns:p="http://schemas.openxmlformats.org/presentationml/2006/main">
  <p:tag name="ORIGINALSLIDENUMBER" val=" 87"/>
</p:tagLst>
</file>

<file path=ppt/tags/tag674.xml><?xml version="1.0" encoding="utf-8"?>
<p:tagLst xmlns:a="http://schemas.openxmlformats.org/drawingml/2006/main" xmlns:r="http://schemas.openxmlformats.org/officeDocument/2006/relationships" xmlns:p="http://schemas.openxmlformats.org/presentationml/2006/main">
  <p:tag name="ID" val=" 2"/>
</p:tagLst>
</file>

<file path=ppt/tags/tag675.xml><?xml version="1.0" encoding="utf-8"?>
<p:tagLst xmlns:a="http://schemas.openxmlformats.org/drawingml/2006/main" xmlns:r="http://schemas.openxmlformats.org/officeDocument/2006/relationships" xmlns:p="http://schemas.openxmlformats.org/presentationml/2006/main">
  <p:tag name="ID" val=" 3"/>
</p:tagLst>
</file>

<file path=ppt/tags/tag676.xml><?xml version="1.0" encoding="utf-8"?>
<p:tagLst xmlns:a="http://schemas.openxmlformats.org/drawingml/2006/main" xmlns:r="http://schemas.openxmlformats.org/officeDocument/2006/relationships" xmlns:p="http://schemas.openxmlformats.org/presentationml/2006/main">
  <p:tag name="ID" val=" 4"/>
</p:tagLst>
</file>

<file path=ppt/tags/tag677.xml><?xml version="1.0" encoding="utf-8"?>
<p:tagLst xmlns:a="http://schemas.openxmlformats.org/drawingml/2006/main" xmlns:r="http://schemas.openxmlformats.org/officeDocument/2006/relationships" xmlns:p="http://schemas.openxmlformats.org/presentationml/2006/main">
  <p:tag name="ID" val=" 5"/>
</p:tagLst>
</file>

<file path=ppt/tags/tag678.xml><?xml version="1.0" encoding="utf-8"?>
<p:tagLst xmlns:a="http://schemas.openxmlformats.org/drawingml/2006/main" xmlns:r="http://schemas.openxmlformats.org/officeDocument/2006/relationships" xmlns:p="http://schemas.openxmlformats.org/presentationml/2006/main">
  <p:tag name="ORIGINALSLIDENUMBER" val=" 88"/>
</p:tagLst>
</file>

<file path=ppt/tags/tag679.xml><?xml version="1.0" encoding="utf-8"?>
<p:tagLst xmlns:a="http://schemas.openxmlformats.org/drawingml/2006/main" xmlns:r="http://schemas.openxmlformats.org/officeDocument/2006/relationships" xmlns:p="http://schemas.openxmlformats.org/presentationml/2006/main">
  <p:tag name="ID" val=" 2"/>
</p:tagLst>
</file>

<file path=ppt/tags/tag68.xml><?xml version="1.0" encoding="utf-8"?>
<p:tagLst xmlns:a="http://schemas.openxmlformats.org/drawingml/2006/main" xmlns:r="http://schemas.openxmlformats.org/officeDocument/2006/relationships" xmlns:p="http://schemas.openxmlformats.org/presentationml/2006/main">
  <p:tag name="ORIGINALSLIDENUMBER" val=" 15"/>
</p:tagLst>
</file>

<file path=ppt/tags/tag680.xml><?xml version="1.0" encoding="utf-8"?>
<p:tagLst xmlns:a="http://schemas.openxmlformats.org/drawingml/2006/main" xmlns:r="http://schemas.openxmlformats.org/officeDocument/2006/relationships" xmlns:p="http://schemas.openxmlformats.org/presentationml/2006/main">
  <p:tag name="ID" val=" 3"/>
</p:tagLst>
</file>

<file path=ppt/tags/tag681.xml><?xml version="1.0" encoding="utf-8"?>
<p:tagLst xmlns:a="http://schemas.openxmlformats.org/drawingml/2006/main" xmlns:r="http://schemas.openxmlformats.org/officeDocument/2006/relationships" xmlns:p="http://schemas.openxmlformats.org/presentationml/2006/main">
  <p:tag name="ID" val=" 4"/>
</p:tagLst>
</file>

<file path=ppt/tags/tag682.xml><?xml version="1.0" encoding="utf-8"?>
<p:tagLst xmlns:a="http://schemas.openxmlformats.org/drawingml/2006/main" xmlns:r="http://schemas.openxmlformats.org/officeDocument/2006/relationships" xmlns:p="http://schemas.openxmlformats.org/presentationml/2006/main">
  <p:tag name="ID" val=" 5"/>
</p:tagLst>
</file>

<file path=ppt/tags/tag683.xml><?xml version="1.0" encoding="utf-8"?>
<p:tagLst xmlns:a="http://schemas.openxmlformats.org/drawingml/2006/main" xmlns:r="http://schemas.openxmlformats.org/officeDocument/2006/relationships" xmlns:p="http://schemas.openxmlformats.org/presentationml/2006/main">
  <p:tag name="ORIGINALSLIDENUMBER" val=" 89"/>
</p:tagLst>
</file>

<file path=ppt/tags/tag684.xml><?xml version="1.0" encoding="utf-8"?>
<p:tagLst xmlns:a="http://schemas.openxmlformats.org/drawingml/2006/main" xmlns:r="http://schemas.openxmlformats.org/officeDocument/2006/relationships" xmlns:p="http://schemas.openxmlformats.org/presentationml/2006/main">
  <p:tag name="ORIGINALSLIDENUMBER" val=" 90"/>
</p:tagLst>
</file>

<file path=ppt/tags/tag685.xml><?xml version="1.0" encoding="utf-8"?>
<p:tagLst xmlns:a="http://schemas.openxmlformats.org/drawingml/2006/main" xmlns:r="http://schemas.openxmlformats.org/officeDocument/2006/relationships" xmlns:p="http://schemas.openxmlformats.org/presentationml/2006/main">
  <p:tag name="ORIGINALSLIDENUMBER" val=" 91"/>
</p:tagLst>
</file>

<file path=ppt/tags/tag686.xml><?xml version="1.0" encoding="utf-8"?>
<p:tagLst xmlns:a="http://schemas.openxmlformats.org/drawingml/2006/main" xmlns:r="http://schemas.openxmlformats.org/officeDocument/2006/relationships" xmlns:p="http://schemas.openxmlformats.org/presentationml/2006/main">
  <p:tag name="ORIGINALSLIDENUMBER" val=" 92"/>
</p:tagLst>
</file>

<file path=ppt/tags/tag687.xml><?xml version="1.0" encoding="utf-8"?>
<p:tagLst xmlns:a="http://schemas.openxmlformats.org/drawingml/2006/main" xmlns:r="http://schemas.openxmlformats.org/officeDocument/2006/relationships" xmlns:p="http://schemas.openxmlformats.org/presentationml/2006/main">
  <p:tag name="ORIGINALSLIDENUMBER" val=" 93"/>
</p:tagLst>
</file>

<file path=ppt/tags/tag688.xml><?xml version="1.0" encoding="utf-8"?>
<p:tagLst xmlns:a="http://schemas.openxmlformats.org/drawingml/2006/main" xmlns:r="http://schemas.openxmlformats.org/officeDocument/2006/relationships" xmlns:p="http://schemas.openxmlformats.org/presentationml/2006/main">
  <p:tag name="ORIGINALSLIDENUMBER" val=" 94"/>
</p:tagLst>
</file>

<file path=ppt/tags/tag689.xml><?xml version="1.0" encoding="utf-8"?>
<p:tagLst xmlns:a="http://schemas.openxmlformats.org/drawingml/2006/main" xmlns:r="http://schemas.openxmlformats.org/officeDocument/2006/relationships" xmlns:p="http://schemas.openxmlformats.org/presentationml/2006/main">
  <p:tag name="ORIGINALSLIDENUMBER" val=" 95"/>
</p:tagLst>
</file>

<file path=ppt/tags/tag69.xml><?xml version="1.0" encoding="utf-8"?>
<p:tagLst xmlns:a="http://schemas.openxmlformats.org/drawingml/2006/main" xmlns:r="http://schemas.openxmlformats.org/officeDocument/2006/relationships" xmlns:p="http://schemas.openxmlformats.org/presentationml/2006/main">
  <p:tag name="ID" val=" 2"/>
</p:tagLst>
</file>

<file path=ppt/tags/tag690.xml><?xml version="1.0" encoding="utf-8"?>
<p:tagLst xmlns:a="http://schemas.openxmlformats.org/drawingml/2006/main" xmlns:r="http://schemas.openxmlformats.org/officeDocument/2006/relationships" xmlns:p="http://schemas.openxmlformats.org/presentationml/2006/main">
  <p:tag name="ORIGINALSLIDENUMBER" val=" 96"/>
</p:tagLst>
</file>

<file path=ppt/tags/tag7.xml><?xml version="1.0" encoding="utf-8"?>
<p:tagLst xmlns:a="http://schemas.openxmlformats.org/drawingml/2006/main" xmlns:r="http://schemas.openxmlformats.org/officeDocument/2006/relationships" xmlns:p="http://schemas.openxmlformats.org/presentationml/2006/main">
  <p:tag name="ID" val=" 2050"/>
</p:tagLst>
</file>

<file path=ppt/tags/tag70.xml><?xml version="1.0" encoding="utf-8"?>
<p:tagLst xmlns:a="http://schemas.openxmlformats.org/drawingml/2006/main" xmlns:r="http://schemas.openxmlformats.org/officeDocument/2006/relationships" xmlns:p="http://schemas.openxmlformats.org/presentationml/2006/main">
  <p:tag name="ID" val=" 5"/>
</p:tagLst>
</file>

<file path=ppt/tags/tag71.xml><?xml version="1.0" encoding="utf-8"?>
<p:tagLst xmlns:a="http://schemas.openxmlformats.org/drawingml/2006/main" xmlns:r="http://schemas.openxmlformats.org/officeDocument/2006/relationships" xmlns:p="http://schemas.openxmlformats.org/presentationml/2006/main">
  <p:tag name="ID" val=" 6"/>
</p:tagLst>
</file>

<file path=ppt/tags/tag72.xml><?xml version="1.0" encoding="utf-8"?>
<p:tagLst xmlns:a="http://schemas.openxmlformats.org/drawingml/2006/main" xmlns:r="http://schemas.openxmlformats.org/officeDocument/2006/relationships" xmlns:p="http://schemas.openxmlformats.org/presentationml/2006/main">
  <p:tag name="ID" val=" 9"/>
</p:tagLst>
</file>

<file path=ppt/tags/tag73.xml><?xml version="1.0" encoding="utf-8"?>
<p:tagLst xmlns:a="http://schemas.openxmlformats.org/drawingml/2006/main" xmlns:r="http://schemas.openxmlformats.org/officeDocument/2006/relationships" xmlns:p="http://schemas.openxmlformats.org/presentationml/2006/main">
  <p:tag name="ORIGINALSLIDENUMBER" val=" 16"/>
</p:tagLst>
</file>

<file path=ppt/tags/tag74.xml><?xml version="1.0" encoding="utf-8"?>
<p:tagLst xmlns:a="http://schemas.openxmlformats.org/drawingml/2006/main" xmlns:r="http://schemas.openxmlformats.org/officeDocument/2006/relationships" xmlns:p="http://schemas.openxmlformats.org/presentationml/2006/main">
  <p:tag name="ID" val=" 2"/>
</p:tagLst>
</file>

<file path=ppt/tags/tag75.xml><?xml version="1.0" encoding="utf-8"?>
<p:tagLst xmlns:a="http://schemas.openxmlformats.org/drawingml/2006/main" xmlns:r="http://schemas.openxmlformats.org/officeDocument/2006/relationships" xmlns:p="http://schemas.openxmlformats.org/presentationml/2006/main">
  <p:tag name="ID" val=" 5"/>
</p:tagLst>
</file>

<file path=ppt/tags/tag76.xml><?xml version="1.0" encoding="utf-8"?>
<p:tagLst xmlns:a="http://schemas.openxmlformats.org/drawingml/2006/main" xmlns:r="http://schemas.openxmlformats.org/officeDocument/2006/relationships" xmlns:p="http://schemas.openxmlformats.org/presentationml/2006/main">
  <p:tag name="ID" val=" 6"/>
</p:tagLst>
</file>

<file path=ppt/tags/tag77.xml><?xml version="1.0" encoding="utf-8"?>
<p:tagLst xmlns:a="http://schemas.openxmlformats.org/drawingml/2006/main" xmlns:r="http://schemas.openxmlformats.org/officeDocument/2006/relationships" xmlns:p="http://schemas.openxmlformats.org/presentationml/2006/main">
  <p:tag name="ID" val=" 7"/>
</p:tagLst>
</file>

<file path=ppt/tags/tag78.xml><?xml version="1.0" encoding="utf-8"?>
<p:tagLst xmlns:a="http://schemas.openxmlformats.org/drawingml/2006/main" xmlns:r="http://schemas.openxmlformats.org/officeDocument/2006/relationships" xmlns:p="http://schemas.openxmlformats.org/presentationml/2006/main">
  <p:tag name="ID" val=" 9"/>
</p:tagLst>
</file>

<file path=ppt/tags/tag79.xml><?xml version="1.0" encoding="utf-8"?>
<p:tagLst xmlns:a="http://schemas.openxmlformats.org/drawingml/2006/main" xmlns:r="http://schemas.openxmlformats.org/officeDocument/2006/relationships" xmlns:p="http://schemas.openxmlformats.org/presentationml/2006/main">
  <p:tag name="ORIGINALSLIDENUMBER" val=" 17"/>
  <p:tag name="DONE" val="1"/>
</p:tagLst>
</file>

<file path=ppt/tags/tag8.xml><?xml version="1.0" encoding="utf-8"?>
<p:tagLst xmlns:a="http://schemas.openxmlformats.org/drawingml/2006/main" xmlns:r="http://schemas.openxmlformats.org/officeDocument/2006/relationships" xmlns:p="http://schemas.openxmlformats.org/presentationml/2006/main">
  <p:tag name="ID" val=" 2"/>
</p:tagLst>
</file>

<file path=ppt/tags/tag80.xml><?xml version="1.0" encoding="utf-8"?>
<p:tagLst xmlns:a="http://schemas.openxmlformats.org/drawingml/2006/main" xmlns:r="http://schemas.openxmlformats.org/officeDocument/2006/relationships" xmlns:p="http://schemas.openxmlformats.org/presentationml/2006/main">
  <p:tag name="ID" val=" 10"/>
</p:tagLst>
</file>

<file path=ppt/tags/tag81.xml><?xml version="1.0" encoding="utf-8"?>
<p:tagLst xmlns:a="http://schemas.openxmlformats.org/drawingml/2006/main" xmlns:r="http://schemas.openxmlformats.org/officeDocument/2006/relationships" xmlns:p="http://schemas.openxmlformats.org/presentationml/2006/main">
  <p:tag name="ID" val=" 12"/>
</p:tagLst>
</file>

<file path=ppt/tags/tag82.xml><?xml version="1.0" encoding="utf-8"?>
<p:tagLst xmlns:a="http://schemas.openxmlformats.org/drawingml/2006/main" xmlns:r="http://schemas.openxmlformats.org/officeDocument/2006/relationships" xmlns:p="http://schemas.openxmlformats.org/presentationml/2006/main">
  <p:tag name="ID" val=" 5"/>
</p:tagLst>
</file>

<file path=ppt/tags/tag83.xml><?xml version="1.0" encoding="utf-8"?>
<p:tagLst xmlns:a="http://schemas.openxmlformats.org/drawingml/2006/main" xmlns:r="http://schemas.openxmlformats.org/officeDocument/2006/relationships" xmlns:p="http://schemas.openxmlformats.org/presentationml/2006/main">
  <p:tag name="ID" val=" 4"/>
</p:tagLst>
</file>

<file path=ppt/tags/tag84.xml><?xml version="1.0" encoding="utf-8"?>
<p:tagLst xmlns:a="http://schemas.openxmlformats.org/drawingml/2006/main" xmlns:r="http://schemas.openxmlformats.org/officeDocument/2006/relationships" xmlns:p="http://schemas.openxmlformats.org/presentationml/2006/main">
  <p:tag name="ORIGINALSLIDENUMBER" val=" 17"/>
</p:tagLst>
</file>

<file path=ppt/tags/tag85.xml><?xml version="1.0" encoding="utf-8"?>
<p:tagLst xmlns:a="http://schemas.openxmlformats.org/drawingml/2006/main" xmlns:r="http://schemas.openxmlformats.org/officeDocument/2006/relationships" xmlns:p="http://schemas.openxmlformats.org/presentationml/2006/main">
  <p:tag name="ID" val=" 10"/>
</p:tagLst>
</file>

<file path=ppt/tags/tag86.xml><?xml version="1.0" encoding="utf-8"?>
<p:tagLst xmlns:a="http://schemas.openxmlformats.org/drawingml/2006/main" xmlns:r="http://schemas.openxmlformats.org/officeDocument/2006/relationships" xmlns:p="http://schemas.openxmlformats.org/presentationml/2006/main">
  <p:tag name="ID" val=" 12"/>
</p:tagLst>
</file>

<file path=ppt/tags/tag87.xml><?xml version="1.0" encoding="utf-8"?>
<p:tagLst xmlns:a="http://schemas.openxmlformats.org/drawingml/2006/main" xmlns:r="http://schemas.openxmlformats.org/officeDocument/2006/relationships" xmlns:p="http://schemas.openxmlformats.org/presentationml/2006/main">
  <p:tag name="ID" val=" 5"/>
</p:tagLst>
</file>

<file path=ppt/tags/tag88.xml><?xml version="1.0" encoding="utf-8"?>
<p:tagLst xmlns:a="http://schemas.openxmlformats.org/drawingml/2006/main" xmlns:r="http://schemas.openxmlformats.org/officeDocument/2006/relationships" xmlns:p="http://schemas.openxmlformats.org/presentationml/2006/main">
  <p:tag name="ID" val=" 4"/>
</p:tagLst>
</file>

<file path=ppt/tags/tag89.xml><?xml version="1.0" encoding="utf-8"?>
<p:tagLst xmlns:a="http://schemas.openxmlformats.org/drawingml/2006/main" xmlns:r="http://schemas.openxmlformats.org/officeDocument/2006/relationships" xmlns:p="http://schemas.openxmlformats.org/presentationml/2006/main">
  <p:tag name="ID" val=" 7"/>
</p:tagLst>
</file>

<file path=ppt/tags/tag9.xml><?xml version="1.0" encoding="utf-8"?>
<p:tagLst xmlns:a="http://schemas.openxmlformats.org/drawingml/2006/main" xmlns:r="http://schemas.openxmlformats.org/officeDocument/2006/relationships" xmlns:p="http://schemas.openxmlformats.org/presentationml/2006/main">
  <p:tag name="ID" val=" 5"/>
</p:tagLst>
</file>

<file path=ppt/tags/tag90.xml><?xml version="1.0" encoding="utf-8"?>
<p:tagLst xmlns:a="http://schemas.openxmlformats.org/drawingml/2006/main" xmlns:r="http://schemas.openxmlformats.org/officeDocument/2006/relationships" xmlns:p="http://schemas.openxmlformats.org/presentationml/2006/main">
  <p:tag name="ID" val=" 9"/>
</p:tagLst>
</file>

<file path=ppt/tags/tag91.xml><?xml version="1.0" encoding="utf-8"?>
<p:tagLst xmlns:a="http://schemas.openxmlformats.org/drawingml/2006/main" xmlns:r="http://schemas.openxmlformats.org/officeDocument/2006/relationships" xmlns:p="http://schemas.openxmlformats.org/presentationml/2006/main">
  <p:tag name="ID" val=" 13"/>
</p:tagLst>
</file>

<file path=ppt/tags/tag92.xml><?xml version="1.0" encoding="utf-8"?>
<p:tagLst xmlns:a="http://schemas.openxmlformats.org/drawingml/2006/main" xmlns:r="http://schemas.openxmlformats.org/officeDocument/2006/relationships" xmlns:p="http://schemas.openxmlformats.org/presentationml/2006/main">
  <p:tag name="ORIGINALSLIDENUMBER" val=" 18"/>
</p:tagLst>
</file>

<file path=ppt/tags/tag93.xml><?xml version="1.0" encoding="utf-8"?>
<p:tagLst xmlns:a="http://schemas.openxmlformats.org/drawingml/2006/main" xmlns:r="http://schemas.openxmlformats.org/officeDocument/2006/relationships" xmlns:p="http://schemas.openxmlformats.org/presentationml/2006/main">
  <p:tag name="ORIGINALSLIDENUMBER" val=" 19"/>
</p:tagLst>
</file>

<file path=ppt/tags/tag94.xml><?xml version="1.0" encoding="utf-8"?>
<p:tagLst xmlns:a="http://schemas.openxmlformats.org/drawingml/2006/main" xmlns:r="http://schemas.openxmlformats.org/officeDocument/2006/relationships" xmlns:p="http://schemas.openxmlformats.org/presentationml/2006/main">
  <p:tag name="ORIGINALSLIDENUMBER" val=" 20"/>
</p:tagLst>
</file>

<file path=ppt/tags/tag95.xml><?xml version="1.0" encoding="utf-8"?>
<p:tagLst xmlns:a="http://schemas.openxmlformats.org/drawingml/2006/main" xmlns:r="http://schemas.openxmlformats.org/officeDocument/2006/relationships" xmlns:p="http://schemas.openxmlformats.org/presentationml/2006/main">
  <p:tag name="ORIGINALSLIDENUMBER" val=" 21"/>
</p:tagLst>
</file>

<file path=ppt/tags/tag96.xml><?xml version="1.0" encoding="utf-8"?>
<p:tagLst xmlns:a="http://schemas.openxmlformats.org/drawingml/2006/main" xmlns:r="http://schemas.openxmlformats.org/officeDocument/2006/relationships" xmlns:p="http://schemas.openxmlformats.org/presentationml/2006/main">
  <p:tag name="ORIGINALSLIDENUMBER" val=" 22"/>
</p:tagLst>
</file>

<file path=ppt/tags/tag97.xml><?xml version="1.0" encoding="utf-8"?>
<p:tagLst xmlns:a="http://schemas.openxmlformats.org/drawingml/2006/main" xmlns:r="http://schemas.openxmlformats.org/officeDocument/2006/relationships" xmlns:p="http://schemas.openxmlformats.org/presentationml/2006/main">
  <p:tag name="ORIGINALSLIDENUMBER" val=" 23"/>
</p:tagLst>
</file>

<file path=ppt/tags/tag98.xml><?xml version="1.0" encoding="utf-8"?>
<p:tagLst xmlns:a="http://schemas.openxmlformats.org/drawingml/2006/main" xmlns:r="http://schemas.openxmlformats.org/officeDocument/2006/relationships" xmlns:p="http://schemas.openxmlformats.org/presentationml/2006/main">
  <p:tag name="ORIGINALSLIDENUMBER" val=" 24"/>
</p:tagLst>
</file>

<file path=ppt/tags/tag99.xml><?xml version="1.0" encoding="utf-8"?>
<p:tagLst xmlns:a="http://schemas.openxmlformats.org/drawingml/2006/main" xmlns:r="http://schemas.openxmlformats.org/officeDocument/2006/relationships" xmlns:p="http://schemas.openxmlformats.org/presentationml/2006/main">
  <p:tag name="ORIGINALSLIDENUMBER" val=" 2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914</TotalTime>
  <Words>11621</Words>
  <Application>Microsoft Macintosh PowerPoint</Application>
  <PresentationFormat>Widescreen</PresentationFormat>
  <Paragraphs>1715</Paragraphs>
  <Slides>128</Slides>
  <Notes>79</Notes>
  <HiddenSlides>30</HiddenSlides>
  <MMClips>2</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128</vt:i4>
      </vt:variant>
    </vt:vector>
  </HeadingPairs>
  <TitlesOfParts>
    <vt:vector size="142" baseType="lpstr">
      <vt:lpstr>-apple-system</vt:lpstr>
      <vt:lpstr>Arial</vt:lpstr>
      <vt:lpstr>Calibri</vt:lpstr>
      <vt:lpstr>Calibri Light</vt:lpstr>
      <vt:lpstr>Courier New</vt:lpstr>
      <vt:lpstr>Helvetica</vt:lpstr>
      <vt:lpstr>Lucida Grande</vt:lpstr>
      <vt:lpstr>SFMono-Regular</vt:lpstr>
      <vt:lpstr>system-ui</vt:lpstr>
      <vt:lpstr>Times New Roman</vt:lpstr>
      <vt:lpstr>Wingdings</vt:lpstr>
      <vt:lpstr>Office Theme</vt:lpstr>
      <vt:lpstr>1_Office Theme</vt:lpstr>
      <vt:lpstr>dan-berkeley-nlp-v1</vt:lpstr>
      <vt:lpstr>CMSC 471 Intro to Artificial Intelligence Spring 2024</vt:lpstr>
      <vt:lpstr>Instructor: KMA Solaiman (Salvi)</vt:lpstr>
      <vt:lpstr>TA and Graders</vt:lpstr>
      <vt:lpstr>PowerPoint Presentation</vt:lpstr>
      <vt:lpstr>Text, CMI</vt:lpstr>
      <vt:lpstr>Course Website</vt:lpstr>
      <vt:lpstr>Course Website</vt:lpstr>
      <vt:lpstr>Course Website</vt:lpstr>
      <vt:lpstr>Course Website</vt:lpstr>
      <vt:lpstr>PowerPoint Presentation</vt:lpstr>
      <vt:lpstr>Course Website</vt:lpstr>
      <vt:lpstr>Course Syallabus (On the Website)</vt:lpstr>
      <vt:lpstr>Reading Materials and Homework</vt:lpstr>
      <vt:lpstr>Academic Integrity</vt:lpstr>
      <vt:lpstr>Academic Integrity</vt:lpstr>
      <vt:lpstr>Course Evaluation</vt:lpstr>
      <vt:lpstr>Course Evaluation</vt:lpstr>
      <vt:lpstr>Course Evaluation</vt:lpstr>
      <vt:lpstr>PowerPoint Presentation</vt:lpstr>
      <vt:lpstr>PowerPoint Presentation</vt:lpstr>
      <vt:lpstr>Final Grades</vt:lpstr>
      <vt:lpstr>Grades</vt:lpstr>
      <vt:lpstr>Running the Assignments</vt:lpstr>
      <vt:lpstr>Programming Languages for Assignments</vt:lpstr>
      <vt:lpstr>Late Policy</vt:lpstr>
      <vt:lpstr>Late Policy</vt:lpstr>
      <vt:lpstr>Late Policy</vt:lpstr>
      <vt:lpstr>Late Policy</vt:lpstr>
      <vt:lpstr>Late Policy</vt:lpstr>
      <vt:lpstr>PowerPoint Presentation</vt:lpstr>
      <vt:lpstr>Sci-Fi AI?</vt:lpstr>
      <vt:lpstr>Sci-Fi AI?</vt:lpstr>
      <vt:lpstr>Sci-Fi AI?</vt:lpstr>
      <vt:lpstr>Sci-Fi AI?</vt:lpstr>
      <vt:lpstr>Sci-Fi AI?</vt:lpstr>
      <vt:lpstr>Sci-Fi AI?</vt:lpstr>
      <vt:lpstr>Real AI</vt:lpstr>
      <vt:lpstr>Real AI</vt:lpstr>
      <vt:lpstr>Real AI</vt:lpstr>
      <vt:lpstr>Real AI</vt:lpstr>
      <vt:lpstr>Real AI</vt:lpstr>
      <vt:lpstr>Real AI</vt:lpstr>
      <vt:lpstr>PowerPoint Presentation</vt:lpstr>
      <vt:lpstr>PowerPoint Presentation</vt:lpstr>
      <vt:lpstr>PowerPoint Presentation</vt:lpstr>
      <vt:lpstr>PowerPoint Presentation</vt:lpstr>
      <vt:lpstr>What is AI?</vt:lpstr>
      <vt:lpstr>Ok, so what is intelligence?</vt:lpstr>
      <vt:lpstr>Ok, so what is intelligence?</vt:lpstr>
      <vt:lpstr>Possible Approaches</vt:lpstr>
      <vt:lpstr>Possible Approaches</vt:lpstr>
      <vt:lpstr>Possible Approaches</vt:lpstr>
      <vt:lpstr>Possible Approaches</vt:lpstr>
      <vt:lpstr>Possible Approaches</vt:lpstr>
      <vt:lpstr>Rational Decisions</vt:lpstr>
      <vt:lpstr>PowerPoint Presentation</vt:lpstr>
      <vt:lpstr>PowerPoint Presentation</vt:lpstr>
      <vt:lpstr>Possible Approaches</vt:lpstr>
      <vt:lpstr>Possible Approaches</vt:lpstr>
      <vt:lpstr>Possible Approaches</vt:lpstr>
      <vt:lpstr>What About the Brain?</vt:lpstr>
      <vt:lpstr>What About the Brain?</vt:lpstr>
      <vt:lpstr>What About the Brain?</vt:lpstr>
      <vt:lpstr>Course Topics</vt:lpstr>
      <vt:lpstr>Big questions</vt:lpstr>
      <vt:lpstr>Why AI?</vt:lpstr>
      <vt:lpstr>A (Short) History of AI</vt:lpstr>
      <vt:lpstr>A (Short) History of AI</vt:lpstr>
      <vt:lpstr>A (Short) History of AI</vt:lpstr>
      <vt:lpstr>A (Short) History of AI</vt:lpstr>
      <vt:lpstr>A (Short) History of AI</vt:lpstr>
      <vt:lpstr>A (Short) History of AI</vt:lpstr>
      <vt:lpstr>1956 Dartmouth Project</vt:lpstr>
      <vt:lpstr>Turing Test1</vt:lpstr>
      <vt:lpstr>Hot Topics Today</vt:lpstr>
      <vt:lpstr>What Can AI Do?</vt:lpstr>
      <vt:lpstr>What Can AI Do?</vt:lpstr>
      <vt:lpstr>What Can AI Do?</vt:lpstr>
      <vt:lpstr>What Can AI Do?</vt:lpstr>
      <vt:lpstr>What Can AI Do?</vt:lpstr>
      <vt:lpstr>What Can AI Do?</vt:lpstr>
      <vt:lpstr>What Can AI Do?</vt:lpstr>
      <vt:lpstr>What Can AI Do?</vt:lpstr>
      <vt:lpstr>What Can AI Do?</vt:lpstr>
      <vt:lpstr>What Can AI Do?</vt:lpstr>
      <vt:lpstr>What Can AI Do?</vt:lpstr>
      <vt:lpstr>What Can AI Do?</vt:lpstr>
      <vt:lpstr>What Can AI Do?</vt:lpstr>
      <vt:lpstr>What Can AI Do?</vt:lpstr>
      <vt:lpstr>What Can AI Do?</vt:lpstr>
      <vt:lpstr>What Can AI Do?</vt:lpstr>
      <vt:lpstr>What Can AI Do?</vt:lpstr>
      <vt:lpstr>What Can AI Do?</vt:lpstr>
      <vt:lpstr>Unintentionally Funny Stories</vt:lpstr>
      <vt:lpstr>Unintentionally Funny Stories</vt:lpstr>
      <vt:lpstr>Unintentionally Funny Stories</vt:lpstr>
      <vt:lpstr>Unintentionally Funny Stories</vt:lpstr>
      <vt:lpstr>Unintentionally Funny Stories</vt:lpstr>
      <vt:lpstr>Unintentionally Funny Stories</vt:lpstr>
      <vt:lpstr>Unintentionally Funny Stories</vt:lpstr>
      <vt:lpstr>Natural Language</vt:lpstr>
      <vt:lpstr>Natural Language</vt:lpstr>
      <vt:lpstr>Natural Language</vt:lpstr>
      <vt:lpstr>Natural Language</vt:lpstr>
      <vt:lpstr>Natural Language</vt:lpstr>
      <vt:lpstr>Vision (Perception)</vt:lpstr>
      <vt:lpstr>Robotics</vt:lpstr>
      <vt:lpstr>Logic</vt:lpstr>
      <vt:lpstr>Game Playing</vt:lpstr>
      <vt:lpstr>Game Playing</vt:lpstr>
      <vt:lpstr>Game Playing</vt:lpstr>
      <vt:lpstr>Game Playing</vt:lpstr>
      <vt:lpstr>Game Playing</vt:lpstr>
      <vt:lpstr>Game Playing</vt:lpstr>
      <vt:lpstr>Game Playing</vt:lpstr>
      <vt:lpstr>Decision Making</vt:lpstr>
      <vt:lpstr>Challenges</vt:lpstr>
      <vt:lpstr>What can’t AI systems do yet? (Fully? Completely?)</vt:lpstr>
      <vt:lpstr>What can’t AI systems do yet? (Fully? Completely?)</vt:lpstr>
      <vt:lpstr>What can’t AI systems do yet? (Fully? Completely?)</vt:lpstr>
      <vt:lpstr>A Partial, Incomplete View of AI, as a diagram of keywords*</vt:lpstr>
      <vt:lpstr>PowerPoint Presentation</vt:lpstr>
      <vt:lpstr>PowerPoint Presentation</vt:lpstr>
      <vt:lpstr>Next Class</vt:lpstr>
      <vt:lpstr>Course Goals</vt:lpstr>
      <vt:lpstr>Course Goals</vt:lpstr>
      <vt:lpstr>Course Goals</vt:lpstr>
      <vt:lpstr>Survey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Solaiman, K M A</dc:creator>
  <cp:lastModifiedBy>KMA Solaiman</cp:lastModifiedBy>
  <cp:revision>102</cp:revision>
  <dcterms:created xsi:type="dcterms:W3CDTF">2023-08-29T20:45:31Z</dcterms:created>
  <dcterms:modified xsi:type="dcterms:W3CDTF">2024-01-29T17:36:53Z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2023-08-29T20:45:57Z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84cd4cfb-95da-41ab-a8f9-277479f88307</vt:lpwstr>
  </property>
  <property fmtid="{D5CDD505-2E9C-101B-9397-08002B2CF9AE}" pid="8" name="MSIP_Label_4044bd30-2ed7-4c9d-9d12-46200872a97b_ContentBits">
    <vt:lpwstr>0</vt:lpwstr>
  </property>
</Properties>
</file>